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703" r:id="rId4"/>
  </p:sldMasterIdLst>
  <p:notesMasterIdLst>
    <p:notesMasterId r:id="rId20"/>
  </p:notesMasterIdLst>
  <p:handoutMasterIdLst>
    <p:handoutMasterId r:id="rId21"/>
  </p:handoutMasterIdLst>
  <p:sldIdLst>
    <p:sldId id="276" r:id="rId5"/>
    <p:sldId id="257" r:id="rId6"/>
    <p:sldId id="302" r:id="rId7"/>
    <p:sldId id="281" r:id="rId8"/>
    <p:sldId id="293" r:id="rId9"/>
    <p:sldId id="294" r:id="rId10"/>
    <p:sldId id="296" r:id="rId11"/>
    <p:sldId id="297" r:id="rId12"/>
    <p:sldId id="299" r:id="rId13"/>
    <p:sldId id="300" r:id="rId14"/>
    <p:sldId id="305" r:id="rId15"/>
    <p:sldId id="303" r:id="rId16"/>
    <p:sldId id="304" r:id="rId17"/>
    <p:sldId id="301" r:id="rId18"/>
    <p:sldId id="298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928" userDrawn="1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0000000-0000-0000-0000-000000000000}" name="Author" initials="A" userId="Author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15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FD0F851-EC5A-4D38-B0AD-8093EC10F338}">
  <a:tblStyle styleId="{5FD0F851-EC5A-4D38-B0AD-8093EC10F338}" styleName="Light Style 1 - Ac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D27102A9-8310-4765-A935-A1911B00CA55}" styleName="Light Style 1 - Accent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BDBED569-4797-4DF1-A0F4-6AAB3CD982D8}" styleName="Light Style 3 - Acc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22838BEF-8BB2-4498-84A7-C5851F593DF1}" styleName="Medium Style 4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68D230F3-CF80-4859-8CE7-A43EE81993B5}" styleName="Light Style 1 - Ac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E8B1032C-EA38-4F05-BA0D-38AFFFC7BED3}" styleName="Light Style 3 - Acc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27F97BB-C833-4FB7-BDE5-3F7075034690}" styleName="Themed Style 2 - Accent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638B1855-1B75-4FBE-930C-398BA8C253C6}" styleName="Themed Style 2 - Accent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E269D01E-BC32-4049-B463-5C60D7B0CCD2}" styleName="Themed Style 2 - Accent 4">
    <a:tblBg>
      <a:fillRef idx="3">
        <a:schemeClr val="accent4"/>
      </a:fillRef>
      <a:effectRef idx="3">
        <a:schemeClr val="accent4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4">
                <a:tint val="50000"/>
              </a:schemeClr>
            </a:lnRef>
          </a:left>
          <a:right>
            <a:lnRef idx="1">
              <a:schemeClr val="accent4">
                <a:tint val="50000"/>
              </a:schemeClr>
            </a:lnRef>
          </a:right>
          <a:top>
            <a:lnRef idx="1">
              <a:schemeClr val="accent4">
                <a:tint val="50000"/>
              </a:schemeClr>
            </a:lnRef>
          </a:top>
          <a:bottom>
            <a:lnRef idx="1">
              <a:schemeClr val="accent4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06799F8-075E-4A3A-A7F6-7FBC6576F1A4}" styleName="Themed Style 2 - Accent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18603FDC-E32A-4AB5-989C-0864C3EAD2B8}" styleName="Themed Style 2 - Accent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AF606853-7671-496A-8E4F-DF71F8EC918B}" styleName="Dark Style 1 - Accent 6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wholeTbl>
    <a:band1H>
      <a:tcStyle>
        <a:tcBdr/>
        <a:fill>
          <a:solidFill>
            <a:schemeClr val="accent6">
              <a:shade val="60000"/>
            </a:schemeClr>
          </a:solidFill>
        </a:fill>
      </a:tcStyle>
    </a:band1H>
    <a:band1V>
      <a:tcStyle>
        <a:tcBdr/>
        <a:fill>
          <a:solidFill>
            <a:schemeClr val="accent6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6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6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6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125E5076-3810-47DD-B79F-674D7AD40C01}" styleName="Dark Style 1 - Accent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2" autoAdjust="0"/>
    <p:restoredTop sz="96327" autoAdjust="0"/>
  </p:normalViewPr>
  <p:slideViewPr>
    <p:cSldViewPr snapToGrid="0">
      <p:cViewPr varScale="1">
        <p:scale>
          <a:sx n="107" d="100"/>
          <a:sy n="107" d="100"/>
        </p:scale>
        <p:origin x="750" y="114"/>
      </p:cViewPr>
      <p:guideLst>
        <p:guide orient="horz" pos="2928"/>
        <p:guide pos="3840"/>
      </p:guideLst>
    </p:cSldViewPr>
  </p:slideViewPr>
  <p:outlineViewPr>
    <p:cViewPr>
      <p:scale>
        <a:sx n="33" d="100"/>
        <a:sy n="33" d="100"/>
      </p:scale>
      <p:origin x="0" y="-5184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5933"/>
    </p:cViewPr>
  </p:sorterViewPr>
  <p:notesViewPr>
    <p:cSldViewPr snapToGrid="0">
      <p:cViewPr varScale="1">
        <p:scale>
          <a:sx n="67" d="100"/>
          <a:sy n="67" d="100"/>
        </p:scale>
        <p:origin x="3120" y="7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microsoft.com/office/2018/10/relationships/authors" Target="authors.xml"/><Relationship Id="rId3" Type="http://schemas.openxmlformats.org/officeDocument/2006/relationships/customXml" Target="../customXml/item3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5B022A2D-42FA-4553-8772-8DAE87B76959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FDD895D-FAE0-4BCC-A867-FF4B70D9BF7B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568A188-91E3-4091-B70E-E1E6D807C522}" type="datetimeFigureOut">
              <a:rPr lang="en-US" smtClean="0"/>
              <a:t>12/19/2024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C4706EC-595E-4FD0-9EC4-968864CC931F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F699D8E-A980-43D3-BFB9-0812FFA36AB9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C4EE72E-E5A5-44ED-A736-DB8D8EE9B4C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617412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4C02412-B176-4E06-823F-C66FEB3E21FB}" type="datetimeFigureOut">
              <a:rPr lang="en-US" smtClean="0"/>
              <a:t>12/19/2024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942FC2-A162-47B3-989B-571A6241496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13277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D942FC2-A162-47B3-989B-571A62414964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090047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4EACF16-D11A-190D-76CF-5FB266B4099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A6979655-DEF3-A636-6E71-D15E309E7A7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32C75D24-42F7-4032-ED4F-3C64EF58492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E486C9D-B61F-B671-BC39-A6926A2FB5C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D942FC2-A162-47B3-989B-571A62414964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612011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F9C6ADD-06FF-DFE0-3F6E-210B73E3D96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911B9AF8-E11F-A1A2-44CB-2A80745CF6D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64A53D5D-81F9-C7DD-00FE-A4116BC0B63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690F175-2138-9679-9E3F-9B34B78BFCF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D942FC2-A162-47B3-989B-571A62414964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884136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52CB7B1-0435-C960-0F41-048F11C3739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C9DCFBF8-0A3A-0068-175F-D5A82F44E93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BD677962-5DE5-52FE-9412-A2BB8BE4A1F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9BF81F7-EA7C-C888-B6F0-E0F6C3E25D4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D942FC2-A162-47B3-989B-571A62414964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47738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340032E-0CE1-DB68-5998-74336E12C59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7AB38ECB-CD9E-FCCA-AD48-5F9F8131719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13533B1A-D4A1-706E-4F9A-9141A05FC11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1C0BE90-97D2-85F0-48ED-0D622253115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D942FC2-A162-47B3-989B-571A62414964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266414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C1796B2-D0D3-DE17-0F17-398786002EF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31806EB1-C1F0-C6A4-387A-E4922403F68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34AA53E7-607B-0D10-0384-A44EF95D24E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FDCA9C2-7707-9847-048F-22A46B90051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D942FC2-A162-47B3-989B-571A62414964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378730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D942FC2-A162-47B3-989B-571A62414964}" type="slidenum">
              <a:rPr lang="en-US" smtClean="0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409117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D942FC2-A162-47B3-989B-571A62414964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880006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B2C25EB-86D7-E1F5-302E-BC31C635F07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9A0AA518-6602-C821-1B03-5A7320E4488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5CB2B3DE-BCF1-6939-6C48-88CC09DCE09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2F3E01F-DCFD-E74B-DC01-7158C23422E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D942FC2-A162-47B3-989B-571A62414964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745172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D942FC2-A162-47B3-989B-571A62414964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485617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D942FC2-A162-47B3-989B-571A62414964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359043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D942FC2-A162-47B3-989B-571A62414964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957256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D942FC2-A162-47B3-989B-571A62414964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971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D942FC2-A162-47B3-989B-571A62414964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68819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4AF6586-EE7C-7919-E449-87DCDC3C73E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3572E5E8-378F-986B-559F-98701DBCE13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EBA045C6-71E7-AE0C-2659-C0BEA92064A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A8D984A-9B1F-6434-7315-79D6D21E714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D942FC2-A162-47B3-989B-571A62414964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97737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29798E-90C4-48E6-B39B-37FF65347AB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197100" y="1079500"/>
            <a:ext cx="7797799" cy="2138400"/>
          </a:xfrm>
        </p:spPr>
        <p:txBody>
          <a:bodyPr anchor="b">
            <a:normAutofit/>
          </a:bodyPr>
          <a:lstStyle>
            <a:lvl1pPr algn="ctr"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3D95C8C-0A7F-40D9-A690-3D5898EFFE8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308350" y="4113213"/>
            <a:ext cx="5575300" cy="1655762"/>
          </a:xfrm>
        </p:spPr>
        <p:txBody>
          <a:bodyPr/>
          <a:lstStyle>
            <a:lvl1pPr marL="0" indent="0" algn="ctr">
              <a:buNone/>
              <a:defRPr sz="2400" i="1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D1322F3-E47A-4D6E-96A8-AB5C73BA990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41338" y="6401999"/>
            <a:ext cx="2206625" cy="369332"/>
          </a:xfrm>
          <a:prstGeom prst="rect">
            <a:avLst/>
          </a:prstGeom>
        </p:spPr>
        <p:txBody>
          <a:bodyPr/>
          <a:lstStyle/>
          <a:p>
            <a:r>
              <a:rPr lang="en-US"/>
              <a:t>20XX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37BF5CE-9E66-4FD5-949F-34E11607C6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308350" y="6401999"/>
            <a:ext cx="5575300" cy="369332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EEDAB7A-4032-416A-B04E-1F4878912E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2800" y="6401999"/>
            <a:ext cx="2208212" cy="369332"/>
          </a:xfrm>
          <a:prstGeom prst="rect">
            <a:avLst/>
          </a:prstGeom>
        </p:spPr>
        <p:txBody>
          <a:bodyPr/>
          <a:lstStyle/>
          <a:p>
            <a:fld id="{D39607A7-8386-47DB-8578-DDEDD194E5D4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701C0CAB-6A03-4C6A-9FAA-219847753628}"/>
              </a:ext>
            </a:extLst>
          </p:cNvPr>
          <p:cNvCxnSpPr>
            <a:cxnSpLocks/>
          </p:cNvCxnSpPr>
          <p:nvPr/>
        </p:nvCxnSpPr>
        <p:spPr>
          <a:xfrm>
            <a:off x="5826000" y="3690871"/>
            <a:ext cx="5400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0" name="Group 19">
            <a:extLst>
              <a:ext uri="{FF2B5EF4-FFF2-40B4-BE49-F238E27FC236}">
                <a16:creationId xmlns:a16="http://schemas.microsoft.com/office/drawing/2014/main" id="{F982E0B2-AA9C-441C-A08E-A9DF9CF12116}"/>
              </a:ext>
            </a:extLst>
          </p:cNvPr>
          <p:cNvGrpSpPr/>
          <p:nvPr/>
        </p:nvGrpSpPr>
        <p:grpSpPr>
          <a:xfrm>
            <a:off x="9728046" y="4869342"/>
            <a:ext cx="1623711" cy="630920"/>
            <a:chOff x="9588346" y="4824892"/>
            <a:chExt cx="1623711" cy="630920"/>
          </a:xfrm>
        </p:grpSpPr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A4A2E074-C10D-4C57-AB72-B631E4D77102}"/>
                </a:ext>
              </a:extLst>
            </p:cNvPr>
            <p:cNvSpPr/>
            <p:nvPr/>
          </p:nvSpPr>
          <p:spPr>
            <a:xfrm rot="2700000" flipH="1">
              <a:off x="10267789" y="4452443"/>
              <a:ext cx="571820" cy="1316717"/>
            </a:xfrm>
            <a:custGeom>
              <a:avLst/>
              <a:gdLst>
                <a:gd name="connsiteX0" fmla="*/ 282417 w 571820"/>
                <a:gd name="connsiteY0" fmla="*/ 0 h 1316717"/>
                <a:gd name="connsiteX1" fmla="*/ 285910 w 571820"/>
                <a:gd name="connsiteY1" fmla="*/ 3175 h 1316717"/>
                <a:gd name="connsiteX2" fmla="*/ 287393 w 571820"/>
                <a:gd name="connsiteY2" fmla="*/ 1827 h 1316717"/>
                <a:gd name="connsiteX3" fmla="*/ 289403 w 571820"/>
                <a:gd name="connsiteY3" fmla="*/ 0 h 1316717"/>
                <a:gd name="connsiteX4" fmla="*/ 289403 w 571820"/>
                <a:gd name="connsiteY4" fmla="*/ 6349 h 1316717"/>
                <a:gd name="connsiteX5" fmla="*/ 309203 w 571820"/>
                <a:gd name="connsiteY5" fmla="*/ 24345 h 1316717"/>
                <a:gd name="connsiteX6" fmla="*/ 571820 w 571820"/>
                <a:gd name="connsiteY6" fmla="*/ 658359 h 1316717"/>
                <a:gd name="connsiteX7" fmla="*/ 309203 w 571820"/>
                <a:gd name="connsiteY7" fmla="*/ 1292372 h 1316717"/>
                <a:gd name="connsiteX8" fmla="*/ 289403 w 571820"/>
                <a:gd name="connsiteY8" fmla="*/ 1310368 h 1316717"/>
                <a:gd name="connsiteX9" fmla="*/ 289403 w 571820"/>
                <a:gd name="connsiteY9" fmla="*/ 1316717 h 1316717"/>
                <a:gd name="connsiteX10" fmla="*/ 287393 w 571820"/>
                <a:gd name="connsiteY10" fmla="*/ 1314890 h 1316717"/>
                <a:gd name="connsiteX11" fmla="*/ 285910 w 571820"/>
                <a:gd name="connsiteY11" fmla="*/ 1313542 h 1316717"/>
                <a:gd name="connsiteX12" fmla="*/ 282417 w 571820"/>
                <a:gd name="connsiteY12" fmla="*/ 1316717 h 1316717"/>
                <a:gd name="connsiteX13" fmla="*/ 282417 w 571820"/>
                <a:gd name="connsiteY13" fmla="*/ 1310367 h 1316717"/>
                <a:gd name="connsiteX14" fmla="*/ 262617 w 571820"/>
                <a:gd name="connsiteY14" fmla="*/ 1292372 h 1316717"/>
                <a:gd name="connsiteX15" fmla="*/ 0 w 571820"/>
                <a:gd name="connsiteY15" fmla="*/ 658358 h 1316717"/>
                <a:gd name="connsiteX16" fmla="*/ 262617 w 571820"/>
                <a:gd name="connsiteY16" fmla="*/ 24345 h 1316717"/>
                <a:gd name="connsiteX17" fmla="*/ 282417 w 571820"/>
                <a:gd name="connsiteY17" fmla="*/ 6349 h 13167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571820" h="1316717">
                  <a:moveTo>
                    <a:pt x="282417" y="0"/>
                  </a:moveTo>
                  <a:lnTo>
                    <a:pt x="285910" y="3175"/>
                  </a:lnTo>
                  <a:lnTo>
                    <a:pt x="287393" y="1827"/>
                  </a:lnTo>
                  <a:lnTo>
                    <a:pt x="289403" y="0"/>
                  </a:lnTo>
                  <a:lnTo>
                    <a:pt x="289403" y="6349"/>
                  </a:lnTo>
                  <a:lnTo>
                    <a:pt x="309203" y="24345"/>
                  </a:lnTo>
                  <a:cubicBezTo>
                    <a:pt x="471461" y="186603"/>
                    <a:pt x="571820" y="410761"/>
                    <a:pt x="571820" y="658359"/>
                  </a:cubicBezTo>
                  <a:cubicBezTo>
                    <a:pt x="571820" y="905956"/>
                    <a:pt x="471461" y="1130114"/>
                    <a:pt x="309203" y="1292372"/>
                  </a:cubicBezTo>
                  <a:lnTo>
                    <a:pt x="289403" y="1310368"/>
                  </a:lnTo>
                  <a:lnTo>
                    <a:pt x="289403" y="1316717"/>
                  </a:lnTo>
                  <a:lnTo>
                    <a:pt x="287393" y="1314890"/>
                  </a:lnTo>
                  <a:lnTo>
                    <a:pt x="285910" y="1313542"/>
                  </a:lnTo>
                  <a:lnTo>
                    <a:pt x="282417" y="1316717"/>
                  </a:lnTo>
                  <a:lnTo>
                    <a:pt x="282417" y="1310367"/>
                  </a:lnTo>
                  <a:lnTo>
                    <a:pt x="262617" y="1292372"/>
                  </a:lnTo>
                  <a:cubicBezTo>
                    <a:pt x="100359" y="1130113"/>
                    <a:pt x="0" y="905956"/>
                    <a:pt x="0" y="658358"/>
                  </a:cubicBezTo>
                  <a:cubicBezTo>
                    <a:pt x="0" y="410761"/>
                    <a:pt x="100359" y="186603"/>
                    <a:pt x="262617" y="24345"/>
                  </a:cubicBezTo>
                  <a:lnTo>
                    <a:pt x="282417" y="6349"/>
                  </a:lnTo>
                  <a:close/>
                </a:path>
              </a:pathLst>
            </a:custGeom>
            <a:solidFill>
              <a:schemeClr val="accent4">
                <a:alpha val="40000"/>
              </a:schemeClr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id="{0B037EB3-1772-4BA8-A95A-E5DBDFEA32B0}"/>
                </a:ext>
              </a:extLst>
            </p:cNvPr>
            <p:cNvGrpSpPr/>
            <p:nvPr/>
          </p:nvGrpSpPr>
          <p:grpSpPr>
            <a:xfrm rot="2700000" flipH="1">
              <a:off x="10112436" y="4359902"/>
              <a:ext cx="571820" cy="1620000"/>
              <a:chOff x="8482785" y="4330454"/>
              <a:chExt cx="571820" cy="1620000"/>
            </a:xfrm>
          </p:grpSpPr>
          <p:sp>
            <p:nvSpPr>
              <p:cNvPr id="18" name="Freeform: Shape 17">
                <a:extLst>
                  <a:ext uri="{FF2B5EF4-FFF2-40B4-BE49-F238E27FC236}">
                    <a16:creationId xmlns:a16="http://schemas.microsoft.com/office/drawing/2014/main" id="{A1F47AC1-63D0-47F3-9728-1A0A0543494B}"/>
                  </a:ext>
                </a:extLst>
              </p:cNvPr>
              <p:cNvSpPr/>
              <p:nvPr/>
            </p:nvSpPr>
            <p:spPr>
              <a:xfrm>
                <a:off x="8482785" y="4333632"/>
                <a:ext cx="571820" cy="1311956"/>
              </a:xfrm>
              <a:custGeom>
                <a:avLst/>
                <a:gdLst>
                  <a:gd name="connsiteX0" fmla="*/ 282417 w 571820"/>
                  <a:gd name="connsiteY0" fmla="*/ 0 h 1316717"/>
                  <a:gd name="connsiteX1" fmla="*/ 285910 w 571820"/>
                  <a:gd name="connsiteY1" fmla="*/ 3175 h 1316717"/>
                  <a:gd name="connsiteX2" fmla="*/ 287393 w 571820"/>
                  <a:gd name="connsiteY2" fmla="*/ 1827 h 1316717"/>
                  <a:gd name="connsiteX3" fmla="*/ 289403 w 571820"/>
                  <a:gd name="connsiteY3" fmla="*/ 0 h 1316717"/>
                  <a:gd name="connsiteX4" fmla="*/ 289403 w 571820"/>
                  <a:gd name="connsiteY4" fmla="*/ 6349 h 1316717"/>
                  <a:gd name="connsiteX5" fmla="*/ 309203 w 571820"/>
                  <a:gd name="connsiteY5" fmla="*/ 24345 h 1316717"/>
                  <a:gd name="connsiteX6" fmla="*/ 571820 w 571820"/>
                  <a:gd name="connsiteY6" fmla="*/ 658359 h 1316717"/>
                  <a:gd name="connsiteX7" fmla="*/ 309203 w 571820"/>
                  <a:gd name="connsiteY7" fmla="*/ 1292372 h 1316717"/>
                  <a:gd name="connsiteX8" fmla="*/ 289403 w 571820"/>
                  <a:gd name="connsiteY8" fmla="*/ 1310368 h 1316717"/>
                  <a:gd name="connsiteX9" fmla="*/ 289403 w 571820"/>
                  <a:gd name="connsiteY9" fmla="*/ 1316717 h 1316717"/>
                  <a:gd name="connsiteX10" fmla="*/ 287393 w 571820"/>
                  <a:gd name="connsiteY10" fmla="*/ 1314890 h 1316717"/>
                  <a:gd name="connsiteX11" fmla="*/ 285910 w 571820"/>
                  <a:gd name="connsiteY11" fmla="*/ 1313542 h 1316717"/>
                  <a:gd name="connsiteX12" fmla="*/ 282417 w 571820"/>
                  <a:gd name="connsiteY12" fmla="*/ 1316717 h 1316717"/>
                  <a:gd name="connsiteX13" fmla="*/ 282417 w 571820"/>
                  <a:gd name="connsiteY13" fmla="*/ 1310367 h 1316717"/>
                  <a:gd name="connsiteX14" fmla="*/ 262617 w 571820"/>
                  <a:gd name="connsiteY14" fmla="*/ 1292372 h 1316717"/>
                  <a:gd name="connsiteX15" fmla="*/ 0 w 571820"/>
                  <a:gd name="connsiteY15" fmla="*/ 658358 h 1316717"/>
                  <a:gd name="connsiteX16" fmla="*/ 262617 w 571820"/>
                  <a:gd name="connsiteY16" fmla="*/ 24345 h 1316717"/>
                  <a:gd name="connsiteX17" fmla="*/ 282417 w 571820"/>
                  <a:gd name="connsiteY17" fmla="*/ 6349 h 1316717"/>
                  <a:gd name="connsiteX0" fmla="*/ 282417 w 571820"/>
                  <a:gd name="connsiteY0" fmla="*/ 6349 h 1316717"/>
                  <a:gd name="connsiteX1" fmla="*/ 285910 w 571820"/>
                  <a:gd name="connsiteY1" fmla="*/ 3175 h 1316717"/>
                  <a:gd name="connsiteX2" fmla="*/ 287393 w 571820"/>
                  <a:gd name="connsiteY2" fmla="*/ 1827 h 1316717"/>
                  <a:gd name="connsiteX3" fmla="*/ 289403 w 571820"/>
                  <a:gd name="connsiteY3" fmla="*/ 0 h 1316717"/>
                  <a:gd name="connsiteX4" fmla="*/ 289403 w 571820"/>
                  <a:gd name="connsiteY4" fmla="*/ 6349 h 1316717"/>
                  <a:gd name="connsiteX5" fmla="*/ 309203 w 571820"/>
                  <a:gd name="connsiteY5" fmla="*/ 24345 h 1316717"/>
                  <a:gd name="connsiteX6" fmla="*/ 571820 w 571820"/>
                  <a:gd name="connsiteY6" fmla="*/ 658359 h 1316717"/>
                  <a:gd name="connsiteX7" fmla="*/ 309203 w 571820"/>
                  <a:gd name="connsiteY7" fmla="*/ 1292372 h 1316717"/>
                  <a:gd name="connsiteX8" fmla="*/ 289403 w 571820"/>
                  <a:gd name="connsiteY8" fmla="*/ 1310368 h 1316717"/>
                  <a:gd name="connsiteX9" fmla="*/ 289403 w 571820"/>
                  <a:gd name="connsiteY9" fmla="*/ 1316717 h 1316717"/>
                  <a:gd name="connsiteX10" fmla="*/ 287393 w 571820"/>
                  <a:gd name="connsiteY10" fmla="*/ 1314890 h 1316717"/>
                  <a:gd name="connsiteX11" fmla="*/ 285910 w 571820"/>
                  <a:gd name="connsiteY11" fmla="*/ 1313542 h 1316717"/>
                  <a:gd name="connsiteX12" fmla="*/ 282417 w 571820"/>
                  <a:gd name="connsiteY12" fmla="*/ 1316717 h 1316717"/>
                  <a:gd name="connsiteX13" fmla="*/ 282417 w 571820"/>
                  <a:gd name="connsiteY13" fmla="*/ 1310367 h 1316717"/>
                  <a:gd name="connsiteX14" fmla="*/ 262617 w 571820"/>
                  <a:gd name="connsiteY14" fmla="*/ 1292372 h 1316717"/>
                  <a:gd name="connsiteX15" fmla="*/ 0 w 571820"/>
                  <a:gd name="connsiteY15" fmla="*/ 658358 h 1316717"/>
                  <a:gd name="connsiteX16" fmla="*/ 262617 w 571820"/>
                  <a:gd name="connsiteY16" fmla="*/ 24345 h 1316717"/>
                  <a:gd name="connsiteX17" fmla="*/ 282417 w 571820"/>
                  <a:gd name="connsiteY17" fmla="*/ 6349 h 1316717"/>
                  <a:gd name="connsiteX0" fmla="*/ 262617 w 571820"/>
                  <a:gd name="connsiteY0" fmla="*/ 24345 h 1316717"/>
                  <a:gd name="connsiteX1" fmla="*/ 285910 w 571820"/>
                  <a:gd name="connsiteY1" fmla="*/ 3175 h 1316717"/>
                  <a:gd name="connsiteX2" fmla="*/ 287393 w 571820"/>
                  <a:gd name="connsiteY2" fmla="*/ 1827 h 1316717"/>
                  <a:gd name="connsiteX3" fmla="*/ 289403 w 571820"/>
                  <a:gd name="connsiteY3" fmla="*/ 0 h 1316717"/>
                  <a:gd name="connsiteX4" fmla="*/ 289403 w 571820"/>
                  <a:gd name="connsiteY4" fmla="*/ 6349 h 1316717"/>
                  <a:gd name="connsiteX5" fmla="*/ 309203 w 571820"/>
                  <a:gd name="connsiteY5" fmla="*/ 24345 h 1316717"/>
                  <a:gd name="connsiteX6" fmla="*/ 571820 w 571820"/>
                  <a:gd name="connsiteY6" fmla="*/ 658359 h 1316717"/>
                  <a:gd name="connsiteX7" fmla="*/ 309203 w 571820"/>
                  <a:gd name="connsiteY7" fmla="*/ 1292372 h 1316717"/>
                  <a:gd name="connsiteX8" fmla="*/ 289403 w 571820"/>
                  <a:gd name="connsiteY8" fmla="*/ 1310368 h 1316717"/>
                  <a:gd name="connsiteX9" fmla="*/ 289403 w 571820"/>
                  <a:gd name="connsiteY9" fmla="*/ 1316717 h 1316717"/>
                  <a:gd name="connsiteX10" fmla="*/ 287393 w 571820"/>
                  <a:gd name="connsiteY10" fmla="*/ 1314890 h 1316717"/>
                  <a:gd name="connsiteX11" fmla="*/ 285910 w 571820"/>
                  <a:gd name="connsiteY11" fmla="*/ 1313542 h 1316717"/>
                  <a:gd name="connsiteX12" fmla="*/ 282417 w 571820"/>
                  <a:gd name="connsiteY12" fmla="*/ 1316717 h 1316717"/>
                  <a:gd name="connsiteX13" fmla="*/ 282417 w 571820"/>
                  <a:gd name="connsiteY13" fmla="*/ 1310367 h 1316717"/>
                  <a:gd name="connsiteX14" fmla="*/ 262617 w 571820"/>
                  <a:gd name="connsiteY14" fmla="*/ 1292372 h 1316717"/>
                  <a:gd name="connsiteX15" fmla="*/ 0 w 571820"/>
                  <a:gd name="connsiteY15" fmla="*/ 658358 h 1316717"/>
                  <a:gd name="connsiteX16" fmla="*/ 262617 w 571820"/>
                  <a:gd name="connsiteY16" fmla="*/ 24345 h 1316717"/>
                  <a:gd name="connsiteX0" fmla="*/ 262617 w 571820"/>
                  <a:gd name="connsiteY0" fmla="*/ 24345 h 1316717"/>
                  <a:gd name="connsiteX1" fmla="*/ 285910 w 571820"/>
                  <a:gd name="connsiteY1" fmla="*/ 3175 h 1316717"/>
                  <a:gd name="connsiteX2" fmla="*/ 287393 w 571820"/>
                  <a:gd name="connsiteY2" fmla="*/ 1827 h 1316717"/>
                  <a:gd name="connsiteX3" fmla="*/ 289403 w 571820"/>
                  <a:gd name="connsiteY3" fmla="*/ 0 h 1316717"/>
                  <a:gd name="connsiteX4" fmla="*/ 309203 w 571820"/>
                  <a:gd name="connsiteY4" fmla="*/ 24345 h 1316717"/>
                  <a:gd name="connsiteX5" fmla="*/ 571820 w 571820"/>
                  <a:gd name="connsiteY5" fmla="*/ 658359 h 1316717"/>
                  <a:gd name="connsiteX6" fmla="*/ 309203 w 571820"/>
                  <a:gd name="connsiteY6" fmla="*/ 1292372 h 1316717"/>
                  <a:gd name="connsiteX7" fmla="*/ 289403 w 571820"/>
                  <a:gd name="connsiteY7" fmla="*/ 1310368 h 1316717"/>
                  <a:gd name="connsiteX8" fmla="*/ 289403 w 571820"/>
                  <a:gd name="connsiteY8" fmla="*/ 1316717 h 1316717"/>
                  <a:gd name="connsiteX9" fmla="*/ 287393 w 571820"/>
                  <a:gd name="connsiteY9" fmla="*/ 1314890 h 1316717"/>
                  <a:gd name="connsiteX10" fmla="*/ 285910 w 571820"/>
                  <a:gd name="connsiteY10" fmla="*/ 1313542 h 1316717"/>
                  <a:gd name="connsiteX11" fmla="*/ 282417 w 571820"/>
                  <a:gd name="connsiteY11" fmla="*/ 1316717 h 1316717"/>
                  <a:gd name="connsiteX12" fmla="*/ 282417 w 571820"/>
                  <a:gd name="connsiteY12" fmla="*/ 1310367 h 1316717"/>
                  <a:gd name="connsiteX13" fmla="*/ 262617 w 571820"/>
                  <a:gd name="connsiteY13" fmla="*/ 1292372 h 1316717"/>
                  <a:gd name="connsiteX14" fmla="*/ 0 w 571820"/>
                  <a:gd name="connsiteY14" fmla="*/ 658358 h 1316717"/>
                  <a:gd name="connsiteX15" fmla="*/ 262617 w 571820"/>
                  <a:gd name="connsiteY15" fmla="*/ 24345 h 1316717"/>
                  <a:gd name="connsiteX0" fmla="*/ 262617 w 571820"/>
                  <a:gd name="connsiteY0" fmla="*/ 22518 h 1314890"/>
                  <a:gd name="connsiteX1" fmla="*/ 285910 w 571820"/>
                  <a:gd name="connsiteY1" fmla="*/ 1348 h 1314890"/>
                  <a:gd name="connsiteX2" fmla="*/ 287393 w 571820"/>
                  <a:gd name="connsiteY2" fmla="*/ 0 h 1314890"/>
                  <a:gd name="connsiteX3" fmla="*/ 309203 w 571820"/>
                  <a:gd name="connsiteY3" fmla="*/ 22518 h 1314890"/>
                  <a:gd name="connsiteX4" fmla="*/ 571820 w 571820"/>
                  <a:gd name="connsiteY4" fmla="*/ 656532 h 1314890"/>
                  <a:gd name="connsiteX5" fmla="*/ 309203 w 571820"/>
                  <a:gd name="connsiteY5" fmla="*/ 1290545 h 1314890"/>
                  <a:gd name="connsiteX6" fmla="*/ 289403 w 571820"/>
                  <a:gd name="connsiteY6" fmla="*/ 1308541 h 1314890"/>
                  <a:gd name="connsiteX7" fmla="*/ 289403 w 571820"/>
                  <a:gd name="connsiteY7" fmla="*/ 1314890 h 1314890"/>
                  <a:gd name="connsiteX8" fmla="*/ 287393 w 571820"/>
                  <a:gd name="connsiteY8" fmla="*/ 1313063 h 1314890"/>
                  <a:gd name="connsiteX9" fmla="*/ 285910 w 571820"/>
                  <a:gd name="connsiteY9" fmla="*/ 1311715 h 1314890"/>
                  <a:gd name="connsiteX10" fmla="*/ 282417 w 571820"/>
                  <a:gd name="connsiteY10" fmla="*/ 1314890 h 1314890"/>
                  <a:gd name="connsiteX11" fmla="*/ 282417 w 571820"/>
                  <a:gd name="connsiteY11" fmla="*/ 1308540 h 1314890"/>
                  <a:gd name="connsiteX12" fmla="*/ 262617 w 571820"/>
                  <a:gd name="connsiteY12" fmla="*/ 1290545 h 1314890"/>
                  <a:gd name="connsiteX13" fmla="*/ 0 w 571820"/>
                  <a:gd name="connsiteY13" fmla="*/ 656531 h 1314890"/>
                  <a:gd name="connsiteX14" fmla="*/ 262617 w 571820"/>
                  <a:gd name="connsiteY14" fmla="*/ 22518 h 1314890"/>
                  <a:gd name="connsiteX0" fmla="*/ 262617 w 571820"/>
                  <a:gd name="connsiteY0" fmla="*/ 21170 h 1313542"/>
                  <a:gd name="connsiteX1" fmla="*/ 285910 w 571820"/>
                  <a:gd name="connsiteY1" fmla="*/ 0 h 1313542"/>
                  <a:gd name="connsiteX2" fmla="*/ 309203 w 571820"/>
                  <a:gd name="connsiteY2" fmla="*/ 21170 h 1313542"/>
                  <a:gd name="connsiteX3" fmla="*/ 571820 w 571820"/>
                  <a:gd name="connsiteY3" fmla="*/ 655184 h 1313542"/>
                  <a:gd name="connsiteX4" fmla="*/ 309203 w 571820"/>
                  <a:gd name="connsiteY4" fmla="*/ 1289197 h 1313542"/>
                  <a:gd name="connsiteX5" fmla="*/ 289403 w 571820"/>
                  <a:gd name="connsiteY5" fmla="*/ 1307193 h 1313542"/>
                  <a:gd name="connsiteX6" fmla="*/ 289403 w 571820"/>
                  <a:gd name="connsiteY6" fmla="*/ 1313542 h 1313542"/>
                  <a:gd name="connsiteX7" fmla="*/ 287393 w 571820"/>
                  <a:gd name="connsiteY7" fmla="*/ 1311715 h 1313542"/>
                  <a:gd name="connsiteX8" fmla="*/ 285910 w 571820"/>
                  <a:gd name="connsiteY8" fmla="*/ 1310367 h 1313542"/>
                  <a:gd name="connsiteX9" fmla="*/ 282417 w 571820"/>
                  <a:gd name="connsiteY9" fmla="*/ 1313542 h 1313542"/>
                  <a:gd name="connsiteX10" fmla="*/ 282417 w 571820"/>
                  <a:gd name="connsiteY10" fmla="*/ 1307192 h 1313542"/>
                  <a:gd name="connsiteX11" fmla="*/ 262617 w 571820"/>
                  <a:gd name="connsiteY11" fmla="*/ 1289197 h 1313542"/>
                  <a:gd name="connsiteX12" fmla="*/ 0 w 571820"/>
                  <a:gd name="connsiteY12" fmla="*/ 655183 h 1313542"/>
                  <a:gd name="connsiteX13" fmla="*/ 262617 w 571820"/>
                  <a:gd name="connsiteY13" fmla="*/ 21170 h 1313542"/>
                  <a:gd name="connsiteX0" fmla="*/ 262617 w 571820"/>
                  <a:gd name="connsiteY0" fmla="*/ 21170 h 1313542"/>
                  <a:gd name="connsiteX1" fmla="*/ 285910 w 571820"/>
                  <a:gd name="connsiteY1" fmla="*/ 0 h 1313542"/>
                  <a:gd name="connsiteX2" fmla="*/ 309203 w 571820"/>
                  <a:gd name="connsiteY2" fmla="*/ 21170 h 1313542"/>
                  <a:gd name="connsiteX3" fmla="*/ 571820 w 571820"/>
                  <a:gd name="connsiteY3" fmla="*/ 655184 h 1313542"/>
                  <a:gd name="connsiteX4" fmla="*/ 309203 w 571820"/>
                  <a:gd name="connsiteY4" fmla="*/ 1289197 h 1313542"/>
                  <a:gd name="connsiteX5" fmla="*/ 289403 w 571820"/>
                  <a:gd name="connsiteY5" fmla="*/ 1307193 h 1313542"/>
                  <a:gd name="connsiteX6" fmla="*/ 289403 w 571820"/>
                  <a:gd name="connsiteY6" fmla="*/ 1313542 h 1313542"/>
                  <a:gd name="connsiteX7" fmla="*/ 287393 w 571820"/>
                  <a:gd name="connsiteY7" fmla="*/ 1311715 h 1313542"/>
                  <a:gd name="connsiteX8" fmla="*/ 285910 w 571820"/>
                  <a:gd name="connsiteY8" fmla="*/ 1310367 h 1313542"/>
                  <a:gd name="connsiteX9" fmla="*/ 282417 w 571820"/>
                  <a:gd name="connsiteY9" fmla="*/ 1313542 h 1313542"/>
                  <a:gd name="connsiteX10" fmla="*/ 262617 w 571820"/>
                  <a:gd name="connsiteY10" fmla="*/ 1289197 h 1313542"/>
                  <a:gd name="connsiteX11" fmla="*/ 0 w 571820"/>
                  <a:gd name="connsiteY11" fmla="*/ 655183 h 1313542"/>
                  <a:gd name="connsiteX12" fmla="*/ 262617 w 571820"/>
                  <a:gd name="connsiteY12" fmla="*/ 21170 h 1313542"/>
                  <a:gd name="connsiteX0" fmla="*/ 262617 w 571820"/>
                  <a:gd name="connsiteY0" fmla="*/ 21170 h 1313542"/>
                  <a:gd name="connsiteX1" fmla="*/ 285910 w 571820"/>
                  <a:gd name="connsiteY1" fmla="*/ 0 h 1313542"/>
                  <a:gd name="connsiteX2" fmla="*/ 309203 w 571820"/>
                  <a:gd name="connsiteY2" fmla="*/ 21170 h 1313542"/>
                  <a:gd name="connsiteX3" fmla="*/ 571820 w 571820"/>
                  <a:gd name="connsiteY3" fmla="*/ 655184 h 1313542"/>
                  <a:gd name="connsiteX4" fmla="*/ 309203 w 571820"/>
                  <a:gd name="connsiteY4" fmla="*/ 1289197 h 1313542"/>
                  <a:gd name="connsiteX5" fmla="*/ 289403 w 571820"/>
                  <a:gd name="connsiteY5" fmla="*/ 1307193 h 1313542"/>
                  <a:gd name="connsiteX6" fmla="*/ 289403 w 571820"/>
                  <a:gd name="connsiteY6" fmla="*/ 1313542 h 1313542"/>
                  <a:gd name="connsiteX7" fmla="*/ 287393 w 571820"/>
                  <a:gd name="connsiteY7" fmla="*/ 1311715 h 1313542"/>
                  <a:gd name="connsiteX8" fmla="*/ 285910 w 571820"/>
                  <a:gd name="connsiteY8" fmla="*/ 1310367 h 1313542"/>
                  <a:gd name="connsiteX9" fmla="*/ 262617 w 571820"/>
                  <a:gd name="connsiteY9" fmla="*/ 1289197 h 1313542"/>
                  <a:gd name="connsiteX10" fmla="*/ 0 w 571820"/>
                  <a:gd name="connsiteY10" fmla="*/ 655183 h 1313542"/>
                  <a:gd name="connsiteX11" fmla="*/ 262617 w 571820"/>
                  <a:gd name="connsiteY11" fmla="*/ 21170 h 1313542"/>
                  <a:gd name="connsiteX0" fmla="*/ 262617 w 571820"/>
                  <a:gd name="connsiteY0" fmla="*/ 21170 h 1313542"/>
                  <a:gd name="connsiteX1" fmla="*/ 285910 w 571820"/>
                  <a:gd name="connsiteY1" fmla="*/ 0 h 1313542"/>
                  <a:gd name="connsiteX2" fmla="*/ 309203 w 571820"/>
                  <a:gd name="connsiteY2" fmla="*/ 21170 h 1313542"/>
                  <a:gd name="connsiteX3" fmla="*/ 571820 w 571820"/>
                  <a:gd name="connsiteY3" fmla="*/ 655184 h 1313542"/>
                  <a:gd name="connsiteX4" fmla="*/ 309203 w 571820"/>
                  <a:gd name="connsiteY4" fmla="*/ 1289197 h 1313542"/>
                  <a:gd name="connsiteX5" fmla="*/ 289403 w 571820"/>
                  <a:gd name="connsiteY5" fmla="*/ 1307193 h 1313542"/>
                  <a:gd name="connsiteX6" fmla="*/ 289403 w 571820"/>
                  <a:gd name="connsiteY6" fmla="*/ 1313542 h 1313542"/>
                  <a:gd name="connsiteX7" fmla="*/ 287393 w 571820"/>
                  <a:gd name="connsiteY7" fmla="*/ 1311715 h 1313542"/>
                  <a:gd name="connsiteX8" fmla="*/ 262617 w 571820"/>
                  <a:gd name="connsiteY8" fmla="*/ 1289197 h 1313542"/>
                  <a:gd name="connsiteX9" fmla="*/ 0 w 571820"/>
                  <a:gd name="connsiteY9" fmla="*/ 655183 h 1313542"/>
                  <a:gd name="connsiteX10" fmla="*/ 262617 w 571820"/>
                  <a:gd name="connsiteY10" fmla="*/ 21170 h 1313542"/>
                  <a:gd name="connsiteX0" fmla="*/ 262617 w 571820"/>
                  <a:gd name="connsiteY0" fmla="*/ 21170 h 1313542"/>
                  <a:gd name="connsiteX1" fmla="*/ 285910 w 571820"/>
                  <a:gd name="connsiteY1" fmla="*/ 0 h 1313542"/>
                  <a:gd name="connsiteX2" fmla="*/ 309203 w 571820"/>
                  <a:gd name="connsiteY2" fmla="*/ 21170 h 1313542"/>
                  <a:gd name="connsiteX3" fmla="*/ 571820 w 571820"/>
                  <a:gd name="connsiteY3" fmla="*/ 655184 h 1313542"/>
                  <a:gd name="connsiteX4" fmla="*/ 309203 w 571820"/>
                  <a:gd name="connsiteY4" fmla="*/ 1289197 h 1313542"/>
                  <a:gd name="connsiteX5" fmla="*/ 289403 w 571820"/>
                  <a:gd name="connsiteY5" fmla="*/ 1307193 h 1313542"/>
                  <a:gd name="connsiteX6" fmla="*/ 289403 w 571820"/>
                  <a:gd name="connsiteY6" fmla="*/ 1313542 h 1313542"/>
                  <a:gd name="connsiteX7" fmla="*/ 262617 w 571820"/>
                  <a:gd name="connsiteY7" fmla="*/ 1289197 h 1313542"/>
                  <a:gd name="connsiteX8" fmla="*/ 0 w 571820"/>
                  <a:gd name="connsiteY8" fmla="*/ 655183 h 1313542"/>
                  <a:gd name="connsiteX9" fmla="*/ 262617 w 571820"/>
                  <a:gd name="connsiteY9" fmla="*/ 21170 h 1313542"/>
                  <a:gd name="connsiteX0" fmla="*/ 262617 w 571820"/>
                  <a:gd name="connsiteY0" fmla="*/ 21170 h 1364739"/>
                  <a:gd name="connsiteX1" fmla="*/ 285910 w 571820"/>
                  <a:gd name="connsiteY1" fmla="*/ 0 h 1364739"/>
                  <a:gd name="connsiteX2" fmla="*/ 309203 w 571820"/>
                  <a:gd name="connsiteY2" fmla="*/ 21170 h 1364739"/>
                  <a:gd name="connsiteX3" fmla="*/ 571820 w 571820"/>
                  <a:gd name="connsiteY3" fmla="*/ 655184 h 1364739"/>
                  <a:gd name="connsiteX4" fmla="*/ 309203 w 571820"/>
                  <a:gd name="connsiteY4" fmla="*/ 1289197 h 1364739"/>
                  <a:gd name="connsiteX5" fmla="*/ 289403 w 571820"/>
                  <a:gd name="connsiteY5" fmla="*/ 1307193 h 1364739"/>
                  <a:gd name="connsiteX6" fmla="*/ 177485 w 571820"/>
                  <a:gd name="connsiteY6" fmla="*/ 1364739 h 1364739"/>
                  <a:gd name="connsiteX7" fmla="*/ 262617 w 571820"/>
                  <a:gd name="connsiteY7" fmla="*/ 1289197 h 1364739"/>
                  <a:gd name="connsiteX8" fmla="*/ 0 w 571820"/>
                  <a:gd name="connsiteY8" fmla="*/ 655183 h 1364739"/>
                  <a:gd name="connsiteX9" fmla="*/ 262617 w 571820"/>
                  <a:gd name="connsiteY9" fmla="*/ 21170 h 1364739"/>
                  <a:gd name="connsiteX0" fmla="*/ 262617 w 571820"/>
                  <a:gd name="connsiteY0" fmla="*/ 21170 h 1364739"/>
                  <a:gd name="connsiteX1" fmla="*/ 285910 w 571820"/>
                  <a:gd name="connsiteY1" fmla="*/ 0 h 1364739"/>
                  <a:gd name="connsiteX2" fmla="*/ 309203 w 571820"/>
                  <a:gd name="connsiteY2" fmla="*/ 21170 h 1364739"/>
                  <a:gd name="connsiteX3" fmla="*/ 571820 w 571820"/>
                  <a:gd name="connsiteY3" fmla="*/ 655184 h 1364739"/>
                  <a:gd name="connsiteX4" fmla="*/ 309203 w 571820"/>
                  <a:gd name="connsiteY4" fmla="*/ 1289197 h 1364739"/>
                  <a:gd name="connsiteX5" fmla="*/ 285832 w 571820"/>
                  <a:gd name="connsiteY5" fmla="*/ 1311956 h 1364739"/>
                  <a:gd name="connsiteX6" fmla="*/ 177485 w 571820"/>
                  <a:gd name="connsiteY6" fmla="*/ 1364739 h 1364739"/>
                  <a:gd name="connsiteX7" fmla="*/ 262617 w 571820"/>
                  <a:gd name="connsiteY7" fmla="*/ 1289197 h 1364739"/>
                  <a:gd name="connsiteX8" fmla="*/ 0 w 571820"/>
                  <a:gd name="connsiteY8" fmla="*/ 655183 h 1364739"/>
                  <a:gd name="connsiteX9" fmla="*/ 262617 w 571820"/>
                  <a:gd name="connsiteY9" fmla="*/ 21170 h 1364739"/>
                  <a:gd name="connsiteX0" fmla="*/ 262617 w 571820"/>
                  <a:gd name="connsiteY0" fmla="*/ 21170 h 1311956"/>
                  <a:gd name="connsiteX1" fmla="*/ 285910 w 571820"/>
                  <a:gd name="connsiteY1" fmla="*/ 0 h 1311956"/>
                  <a:gd name="connsiteX2" fmla="*/ 309203 w 571820"/>
                  <a:gd name="connsiteY2" fmla="*/ 21170 h 1311956"/>
                  <a:gd name="connsiteX3" fmla="*/ 571820 w 571820"/>
                  <a:gd name="connsiteY3" fmla="*/ 655184 h 1311956"/>
                  <a:gd name="connsiteX4" fmla="*/ 309203 w 571820"/>
                  <a:gd name="connsiteY4" fmla="*/ 1289197 h 1311956"/>
                  <a:gd name="connsiteX5" fmla="*/ 285832 w 571820"/>
                  <a:gd name="connsiteY5" fmla="*/ 1311956 h 1311956"/>
                  <a:gd name="connsiteX6" fmla="*/ 262617 w 571820"/>
                  <a:gd name="connsiteY6" fmla="*/ 1289197 h 1311956"/>
                  <a:gd name="connsiteX7" fmla="*/ 0 w 571820"/>
                  <a:gd name="connsiteY7" fmla="*/ 655183 h 1311956"/>
                  <a:gd name="connsiteX8" fmla="*/ 262617 w 571820"/>
                  <a:gd name="connsiteY8" fmla="*/ 21170 h 13119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571820" h="1311956">
                    <a:moveTo>
                      <a:pt x="262617" y="21170"/>
                    </a:moveTo>
                    <a:lnTo>
                      <a:pt x="285910" y="0"/>
                    </a:lnTo>
                    <a:lnTo>
                      <a:pt x="309203" y="21170"/>
                    </a:lnTo>
                    <a:cubicBezTo>
                      <a:pt x="471461" y="183428"/>
                      <a:pt x="571820" y="407586"/>
                      <a:pt x="571820" y="655184"/>
                    </a:cubicBezTo>
                    <a:cubicBezTo>
                      <a:pt x="571820" y="902781"/>
                      <a:pt x="471461" y="1126939"/>
                      <a:pt x="309203" y="1289197"/>
                    </a:cubicBezTo>
                    <a:lnTo>
                      <a:pt x="285832" y="1311956"/>
                    </a:lnTo>
                    <a:lnTo>
                      <a:pt x="262617" y="1289197"/>
                    </a:lnTo>
                    <a:cubicBezTo>
                      <a:pt x="100359" y="1126938"/>
                      <a:pt x="0" y="902781"/>
                      <a:pt x="0" y="655183"/>
                    </a:cubicBezTo>
                    <a:cubicBezTo>
                      <a:pt x="0" y="407586"/>
                      <a:pt x="100359" y="183428"/>
                      <a:pt x="262617" y="21170"/>
                    </a:cubicBezTo>
                    <a:close/>
                  </a:path>
                </a:pathLst>
              </a:cu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cxnSp>
            <p:nvCxnSpPr>
              <p:cNvPr id="19" name="Straight Connector 18">
                <a:extLst>
                  <a:ext uri="{FF2B5EF4-FFF2-40B4-BE49-F238E27FC236}">
                    <a16:creationId xmlns:a16="http://schemas.microsoft.com/office/drawing/2014/main" id="{803A57D6-0C36-4560-A08A-16768551EF6F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8768695" y="4330454"/>
                <a:ext cx="0" cy="162000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  <p:extLst>
      <p:ext uri="{BB962C8B-B14F-4D97-AF65-F5344CB8AC3E}">
        <p14:creationId xmlns:p14="http://schemas.microsoft.com/office/powerpoint/2010/main" val="3562761931"/>
      </p:ext>
    </p:extLst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AB794F-0C7D-47A6-A355-9B54F3A082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518BEFC-5F95-43C3-A662-CF24426CB37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1079500" y="1790700"/>
            <a:ext cx="10026650" cy="397827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E020A41-C226-41AB-8766-C9BF3E9BF9D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41338" y="6401999"/>
            <a:ext cx="2206625" cy="369332"/>
          </a:xfrm>
          <a:prstGeom prst="rect">
            <a:avLst/>
          </a:prstGeom>
        </p:spPr>
        <p:txBody>
          <a:bodyPr/>
          <a:lstStyle/>
          <a:p>
            <a:r>
              <a:rPr lang="en-US"/>
              <a:t>20XX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77795E9-017B-4505-810D-A5F553A56B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308350" y="6401999"/>
            <a:ext cx="5575300" cy="369332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626A1BD-3429-4C11-B230-8AD083EC3E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2800" y="6401999"/>
            <a:ext cx="2208212" cy="369332"/>
          </a:xfrm>
          <a:prstGeom prst="rect">
            <a:avLst/>
          </a:prstGeom>
        </p:spPr>
        <p:txBody>
          <a:bodyPr/>
          <a:lstStyle/>
          <a:p>
            <a:fld id="{D39607A7-8386-47DB-8578-DDEDD194E5D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3571177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EA11CA2-18BF-408B-A40C-B43A0A7B80F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9899079" y="1079500"/>
            <a:ext cx="1292662" cy="4689476"/>
          </a:xfrm>
        </p:spPr>
        <p:txBody>
          <a:bodyPr vert="eaVer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AE424B6-12FC-41A1-AF7C-7E3931D9720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1079499" y="1079500"/>
            <a:ext cx="8495943" cy="4689476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35CF957-F921-48CF-97FE-91190C1AE9B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41338" y="6401999"/>
            <a:ext cx="2206625" cy="369332"/>
          </a:xfrm>
          <a:prstGeom prst="rect">
            <a:avLst/>
          </a:prstGeom>
        </p:spPr>
        <p:txBody>
          <a:bodyPr/>
          <a:lstStyle/>
          <a:p>
            <a:r>
              <a:rPr lang="en-US"/>
              <a:t>20XX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653F49D-6E0C-47F7-BAAD-A427913DC4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308350" y="6401999"/>
            <a:ext cx="5575300" cy="369332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038A122-F390-46CF-BECF-3AE05CA585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2800" y="6401999"/>
            <a:ext cx="2208212" cy="369332"/>
          </a:xfrm>
          <a:prstGeom prst="rect">
            <a:avLst/>
          </a:prstGeom>
        </p:spPr>
        <p:txBody>
          <a:bodyPr/>
          <a:lstStyle/>
          <a:p>
            <a:fld id="{D39607A7-8386-47DB-8578-DDEDD194E5D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7137703"/>
      </p:ext>
    </p:extLst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29798E-90C4-48E6-B39B-37FF65347AB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197100" y="1079500"/>
            <a:ext cx="7797799" cy="2543594"/>
          </a:xfrm>
        </p:spPr>
        <p:txBody>
          <a:bodyPr anchor="b">
            <a:normAutofit/>
          </a:bodyPr>
          <a:lstStyle>
            <a:lvl1pPr algn="ctr">
              <a:defRPr sz="2800"/>
            </a:lvl1pPr>
          </a:lstStyle>
          <a:p>
            <a:r>
              <a:rPr lang="en-US" dirty="0"/>
              <a:t>Click to add title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A8224D70-2CA9-3DC4-F002-EC470A48EB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9728046" y="4869342"/>
            <a:ext cx="1623711" cy="630920"/>
            <a:chOff x="9588346" y="4824892"/>
            <a:chExt cx="1623711" cy="630920"/>
          </a:xfrm>
        </p:grpSpPr>
        <p:sp>
          <p:nvSpPr>
            <p:cNvPr id="8" name="Freeform: Shape 15">
              <a:extLst>
                <a:ext uri="{FF2B5EF4-FFF2-40B4-BE49-F238E27FC236}">
                  <a16:creationId xmlns:a16="http://schemas.microsoft.com/office/drawing/2014/main" id="{C0B1F33F-4201-2B4E-E8EC-1D07263083EB}"/>
                </a:ext>
              </a:extLst>
            </p:cNvPr>
            <p:cNvSpPr/>
            <p:nvPr/>
          </p:nvSpPr>
          <p:spPr>
            <a:xfrm rot="2700000" flipH="1">
              <a:off x="10267789" y="4452443"/>
              <a:ext cx="571820" cy="1316717"/>
            </a:xfrm>
            <a:custGeom>
              <a:avLst/>
              <a:gdLst>
                <a:gd name="connsiteX0" fmla="*/ 282417 w 571820"/>
                <a:gd name="connsiteY0" fmla="*/ 0 h 1316717"/>
                <a:gd name="connsiteX1" fmla="*/ 285910 w 571820"/>
                <a:gd name="connsiteY1" fmla="*/ 3175 h 1316717"/>
                <a:gd name="connsiteX2" fmla="*/ 287393 w 571820"/>
                <a:gd name="connsiteY2" fmla="*/ 1827 h 1316717"/>
                <a:gd name="connsiteX3" fmla="*/ 289403 w 571820"/>
                <a:gd name="connsiteY3" fmla="*/ 0 h 1316717"/>
                <a:gd name="connsiteX4" fmla="*/ 289403 w 571820"/>
                <a:gd name="connsiteY4" fmla="*/ 6349 h 1316717"/>
                <a:gd name="connsiteX5" fmla="*/ 309203 w 571820"/>
                <a:gd name="connsiteY5" fmla="*/ 24345 h 1316717"/>
                <a:gd name="connsiteX6" fmla="*/ 571820 w 571820"/>
                <a:gd name="connsiteY6" fmla="*/ 658359 h 1316717"/>
                <a:gd name="connsiteX7" fmla="*/ 309203 w 571820"/>
                <a:gd name="connsiteY7" fmla="*/ 1292372 h 1316717"/>
                <a:gd name="connsiteX8" fmla="*/ 289403 w 571820"/>
                <a:gd name="connsiteY8" fmla="*/ 1310368 h 1316717"/>
                <a:gd name="connsiteX9" fmla="*/ 289403 w 571820"/>
                <a:gd name="connsiteY9" fmla="*/ 1316717 h 1316717"/>
                <a:gd name="connsiteX10" fmla="*/ 287393 w 571820"/>
                <a:gd name="connsiteY10" fmla="*/ 1314890 h 1316717"/>
                <a:gd name="connsiteX11" fmla="*/ 285910 w 571820"/>
                <a:gd name="connsiteY11" fmla="*/ 1313542 h 1316717"/>
                <a:gd name="connsiteX12" fmla="*/ 282417 w 571820"/>
                <a:gd name="connsiteY12" fmla="*/ 1316717 h 1316717"/>
                <a:gd name="connsiteX13" fmla="*/ 282417 w 571820"/>
                <a:gd name="connsiteY13" fmla="*/ 1310367 h 1316717"/>
                <a:gd name="connsiteX14" fmla="*/ 262617 w 571820"/>
                <a:gd name="connsiteY14" fmla="*/ 1292372 h 1316717"/>
                <a:gd name="connsiteX15" fmla="*/ 0 w 571820"/>
                <a:gd name="connsiteY15" fmla="*/ 658358 h 1316717"/>
                <a:gd name="connsiteX16" fmla="*/ 262617 w 571820"/>
                <a:gd name="connsiteY16" fmla="*/ 24345 h 1316717"/>
                <a:gd name="connsiteX17" fmla="*/ 282417 w 571820"/>
                <a:gd name="connsiteY17" fmla="*/ 6349 h 13167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571820" h="1316717">
                  <a:moveTo>
                    <a:pt x="282417" y="0"/>
                  </a:moveTo>
                  <a:lnTo>
                    <a:pt x="285910" y="3175"/>
                  </a:lnTo>
                  <a:lnTo>
                    <a:pt x="287393" y="1827"/>
                  </a:lnTo>
                  <a:lnTo>
                    <a:pt x="289403" y="0"/>
                  </a:lnTo>
                  <a:lnTo>
                    <a:pt x="289403" y="6349"/>
                  </a:lnTo>
                  <a:lnTo>
                    <a:pt x="309203" y="24345"/>
                  </a:lnTo>
                  <a:cubicBezTo>
                    <a:pt x="471461" y="186603"/>
                    <a:pt x="571820" y="410761"/>
                    <a:pt x="571820" y="658359"/>
                  </a:cubicBezTo>
                  <a:cubicBezTo>
                    <a:pt x="571820" y="905956"/>
                    <a:pt x="471461" y="1130114"/>
                    <a:pt x="309203" y="1292372"/>
                  </a:cubicBezTo>
                  <a:lnTo>
                    <a:pt x="289403" y="1310368"/>
                  </a:lnTo>
                  <a:lnTo>
                    <a:pt x="289403" y="1316717"/>
                  </a:lnTo>
                  <a:lnTo>
                    <a:pt x="287393" y="1314890"/>
                  </a:lnTo>
                  <a:lnTo>
                    <a:pt x="285910" y="1313542"/>
                  </a:lnTo>
                  <a:lnTo>
                    <a:pt x="282417" y="1316717"/>
                  </a:lnTo>
                  <a:lnTo>
                    <a:pt x="282417" y="1310367"/>
                  </a:lnTo>
                  <a:lnTo>
                    <a:pt x="262617" y="1292372"/>
                  </a:lnTo>
                  <a:cubicBezTo>
                    <a:pt x="100359" y="1130113"/>
                    <a:pt x="0" y="905956"/>
                    <a:pt x="0" y="658358"/>
                  </a:cubicBezTo>
                  <a:cubicBezTo>
                    <a:pt x="0" y="410761"/>
                    <a:pt x="100359" y="186603"/>
                    <a:pt x="262617" y="24345"/>
                  </a:cubicBezTo>
                  <a:lnTo>
                    <a:pt x="282417" y="6349"/>
                  </a:lnTo>
                  <a:close/>
                </a:path>
              </a:pathLst>
            </a:custGeom>
            <a:solidFill>
              <a:schemeClr val="accent4">
                <a:alpha val="40000"/>
              </a:schemeClr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2ED5B178-0506-30BE-93BB-73C02006B988}"/>
                </a:ext>
              </a:extLst>
            </p:cNvPr>
            <p:cNvGrpSpPr/>
            <p:nvPr/>
          </p:nvGrpSpPr>
          <p:grpSpPr>
            <a:xfrm rot="2700000" flipH="1">
              <a:off x="10112436" y="4359902"/>
              <a:ext cx="571820" cy="1620000"/>
              <a:chOff x="8482785" y="4330454"/>
              <a:chExt cx="571820" cy="1620000"/>
            </a:xfrm>
          </p:grpSpPr>
          <p:sp>
            <p:nvSpPr>
              <p:cNvPr id="10" name="Freeform: Shape 17">
                <a:extLst>
                  <a:ext uri="{FF2B5EF4-FFF2-40B4-BE49-F238E27FC236}">
                    <a16:creationId xmlns:a16="http://schemas.microsoft.com/office/drawing/2014/main" id="{B3F854F0-E9B7-2C32-CA3C-FA9719440768}"/>
                  </a:ext>
                </a:extLst>
              </p:cNvPr>
              <p:cNvSpPr/>
              <p:nvPr/>
            </p:nvSpPr>
            <p:spPr>
              <a:xfrm>
                <a:off x="8482785" y="4333632"/>
                <a:ext cx="571820" cy="1311956"/>
              </a:xfrm>
              <a:custGeom>
                <a:avLst/>
                <a:gdLst>
                  <a:gd name="connsiteX0" fmla="*/ 282417 w 571820"/>
                  <a:gd name="connsiteY0" fmla="*/ 0 h 1316717"/>
                  <a:gd name="connsiteX1" fmla="*/ 285910 w 571820"/>
                  <a:gd name="connsiteY1" fmla="*/ 3175 h 1316717"/>
                  <a:gd name="connsiteX2" fmla="*/ 287393 w 571820"/>
                  <a:gd name="connsiteY2" fmla="*/ 1827 h 1316717"/>
                  <a:gd name="connsiteX3" fmla="*/ 289403 w 571820"/>
                  <a:gd name="connsiteY3" fmla="*/ 0 h 1316717"/>
                  <a:gd name="connsiteX4" fmla="*/ 289403 w 571820"/>
                  <a:gd name="connsiteY4" fmla="*/ 6349 h 1316717"/>
                  <a:gd name="connsiteX5" fmla="*/ 309203 w 571820"/>
                  <a:gd name="connsiteY5" fmla="*/ 24345 h 1316717"/>
                  <a:gd name="connsiteX6" fmla="*/ 571820 w 571820"/>
                  <a:gd name="connsiteY6" fmla="*/ 658359 h 1316717"/>
                  <a:gd name="connsiteX7" fmla="*/ 309203 w 571820"/>
                  <a:gd name="connsiteY7" fmla="*/ 1292372 h 1316717"/>
                  <a:gd name="connsiteX8" fmla="*/ 289403 w 571820"/>
                  <a:gd name="connsiteY8" fmla="*/ 1310368 h 1316717"/>
                  <a:gd name="connsiteX9" fmla="*/ 289403 w 571820"/>
                  <a:gd name="connsiteY9" fmla="*/ 1316717 h 1316717"/>
                  <a:gd name="connsiteX10" fmla="*/ 287393 w 571820"/>
                  <a:gd name="connsiteY10" fmla="*/ 1314890 h 1316717"/>
                  <a:gd name="connsiteX11" fmla="*/ 285910 w 571820"/>
                  <a:gd name="connsiteY11" fmla="*/ 1313542 h 1316717"/>
                  <a:gd name="connsiteX12" fmla="*/ 282417 w 571820"/>
                  <a:gd name="connsiteY12" fmla="*/ 1316717 h 1316717"/>
                  <a:gd name="connsiteX13" fmla="*/ 282417 w 571820"/>
                  <a:gd name="connsiteY13" fmla="*/ 1310367 h 1316717"/>
                  <a:gd name="connsiteX14" fmla="*/ 262617 w 571820"/>
                  <a:gd name="connsiteY14" fmla="*/ 1292372 h 1316717"/>
                  <a:gd name="connsiteX15" fmla="*/ 0 w 571820"/>
                  <a:gd name="connsiteY15" fmla="*/ 658358 h 1316717"/>
                  <a:gd name="connsiteX16" fmla="*/ 262617 w 571820"/>
                  <a:gd name="connsiteY16" fmla="*/ 24345 h 1316717"/>
                  <a:gd name="connsiteX17" fmla="*/ 282417 w 571820"/>
                  <a:gd name="connsiteY17" fmla="*/ 6349 h 1316717"/>
                  <a:gd name="connsiteX0" fmla="*/ 282417 w 571820"/>
                  <a:gd name="connsiteY0" fmla="*/ 6349 h 1316717"/>
                  <a:gd name="connsiteX1" fmla="*/ 285910 w 571820"/>
                  <a:gd name="connsiteY1" fmla="*/ 3175 h 1316717"/>
                  <a:gd name="connsiteX2" fmla="*/ 287393 w 571820"/>
                  <a:gd name="connsiteY2" fmla="*/ 1827 h 1316717"/>
                  <a:gd name="connsiteX3" fmla="*/ 289403 w 571820"/>
                  <a:gd name="connsiteY3" fmla="*/ 0 h 1316717"/>
                  <a:gd name="connsiteX4" fmla="*/ 289403 w 571820"/>
                  <a:gd name="connsiteY4" fmla="*/ 6349 h 1316717"/>
                  <a:gd name="connsiteX5" fmla="*/ 309203 w 571820"/>
                  <a:gd name="connsiteY5" fmla="*/ 24345 h 1316717"/>
                  <a:gd name="connsiteX6" fmla="*/ 571820 w 571820"/>
                  <a:gd name="connsiteY6" fmla="*/ 658359 h 1316717"/>
                  <a:gd name="connsiteX7" fmla="*/ 309203 w 571820"/>
                  <a:gd name="connsiteY7" fmla="*/ 1292372 h 1316717"/>
                  <a:gd name="connsiteX8" fmla="*/ 289403 w 571820"/>
                  <a:gd name="connsiteY8" fmla="*/ 1310368 h 1316717"/>
                  <a:gd name="connsiteX9" fmla="*/ 289403 w 571820"/>
                  <a:gd name="connsiteY9" fmla="*/ 1316717 h 1316717"/>
                  <a:gd name="connsiteX10" fmla="*/ 287393 w 571820"/>
                  <a:gd name="connsiteY10" fmla="*/ 1314890 h 1316717"/>
                  <a:gd name="connsiteX11" fmla="*/ 285910 w 571820"/>
                  <a:gd name="connsiteY11" fmla="*/ 1313542 h 1316717"/>
                  <a:gd name="connsiteX12" fmla="*/ 282417 w 571820"/>
                  <a:gd name="connsiteY12" fmla="*/ 1316717 h 1316717"/>
                  <a:gd name="connsiteX13" fmla="*/ 282417 w 571820"/>
                  <a:gd name="connsiteY13" fmla="*/ 1310367 h 1316717"/>
                  <a:gd name="connsiteX14" fmla="*/ 262617 w 571820"/>
                  <a:gd name="connsiteY14" fmla="*/ 1292372 h 1316717"/>
                  <a:gd name="connsiteX15" fmla="*/ 0 w 571820"/>
                  <a:gd name="connsiteY15" fmla="*/ 658358 h 1316717"/>
                  <a:gd name="connsiteX16" fmla="*/ 262617 w 571820"/>
                  <a:gd name="connsiteY16" fmla="*/ 24345 h 1316717"/>
                  <a:gd name="connsiteX17" fmla="*/ 282417 w 571820"/>
                  <a:gd name="connsiteY17" fmla="*/ 6349 h 1316717"/>
                  <a:gd name="connsiteX0" fmla="*/ 262617 w 571820"/>
                  <a:gd name="connsiteY0" fmla="*/ 24345 h 1316717"/>
                  <a:gd name="connsiteX1" fmla="*/ 285910 w 571820"/>
                  <a:gd name="connsiteY1" fmla="*/ 3175 h 1316717"/>
                  <a:gd name="connsiteX2" fmla="*/ 287393 w 571820"/>
                  <a:gd name="connsiteY2" fmla="*/ 1827 h 1316717"/>
                  <a:gd name="connsiteX3" fmla="*/ 289403 w 571820"/>
                  <a:gd name="connsiteY3" fmla="*/ 0 h 1316717"/>
                  <a:gd name="connsiteX4" fmla="*/ 289403 w 571820"/>
                  <a:gd name="connsiteY4" fmla="*/ 6349 h 1316717"/>
                  <a:gd name="connsiteX5" fmla="*/ 309203 w 571820"/>
                  <a:gd name="connsiteY5" fmla="*/ 24345 h 1316717"/>
                  <a:gd name="connsiteX6" fmla="*/ 571820 w 571820"/>
                  <a:gd name="connsiteY6" fmla="*/ 658359 h 1316717"/>
                  <a:gd name="connsiteX7" fmla="*/ 309203 w 571820"/>
                  <a:gd name="connsiteY7" fmla="*/ 1292372 h 1316717"/>
                  <a:gd name="connsiteX8" fmla="*/ 289403 w 571820"/>
                  <a:gd name="connsiteY8" fmla="*/ 1310368 h 1316717"/>
                  <a:gd name="connsiteX9" fmla="*/ 289403 w 571820"/>
                  <a:gd name="connsiteY9" fmla="*/ 1316717 h 1316717"/>
                  <a:gd name="connsiteX10" fmla="*/ 287393 w 571820"/>
                  <a:gd name="connsiteY10" fmla="*/ 1314890 h 1316717"/>
                  <a:gd name="connsiteX11" fmla="*/ 285910 w 571820"/>
                  <a:gd name="connsiteY11" fmla="*/ 1313542 h 1316717"/>
                  <a:gd name="connsiteX12" fmla="*/ 282417 w 571820"/>
                  <a:gd name="connsiteY12" fmla="*/ 1316717 h 1316717"/>
                  <a:gd name="connsiteX13" fmla="*/ 282417 w 571820"/>
                  <a:gd name="connsiteY13" fmla="*/ 1310367 h 1316717"/>
                  <a:gd name="connsiteX14" fmla="*/ 262617 w 571820"/>
                  <a:gd name="connsiteY14" fmla="*/ 1292372 h 1316717"/>
                  <a:gd name="connsiteX15" fmla="*/ 0 w 571820"/>
                  <a:gd name="connsiteY15" fmla="*/ 658358 h 1316717"/>
                  <a:gd name="connsiteX16" fmla="*/ 262617 w 571820"/>
                  <a:gd name="connsiteY16" fmla="*/ 24345 h 1316717"/>
                  <a:gd name="connsiteX0" fmla="*/ 262617 w 571820"/>
                  <a:gd name="connsiteY0" fmla="*/ 24345 h 1316717"/>
                  <a:gd name="connsiteX1" fmla="*/ 285910 w 571820"/>
                  <a:gd name="connsiteY1" fmla="*/ 3175 h 1316717"/>
                  <a:gd name="connsiteX2" fmla="*/ 287393 w 571820"/>
                  <a:gd name="connsiteY2" fmla="*/ 1827 h 1316717"/>
                  <a:gd name="connsiteX3" fmla="*/ 289403 w 571820"/>
                  <a:gd name="connsiteY3" fmla="*/ 0 h 1316717"/>
                  <a:gd name="connsiteX4" fmla="*/ 309203 w 571820"/>
                  <a:gd name="connsiteY4" fmla="*/ 24345 h 1316717"/>
                  <a:gd name="connsiteX5" fmla="*/ 571820 w 571820"/>
                  <a:gd name="connsiteY5" fmla="*/ 658359 h 1316717"/>
                  <a:gd name="connsiteX6" fmla="*/ 309203 w 571820"/>
                  <a:gd name="connsiteY6" fmla="*/ 1292372 h 1316717"/>
                  <a:gd name="connsiteX7" fmla="*/ 289403 w 571820"/>
                  <a:gd name="connsiteY7" fmla="*/ 1310368 h 1316717"/>
                  <a:gd name="connsiteX8" fmla="*/ 289403 w 571820"/>
                  <a:gd name="connsiteY8" fmla="*/ 1316717 h 1316717"/>
                  <a:gd name="connsiteX9" fmla="*/ 287393 w 571820"/>
                  <a:gd name="connsiteY9" fmla="*/ 1314890 h 1316717"/>
                  <a:gd name="connsiteX10" fmla="*/ 285910 w 571820"/>
                  <a:gd name="connsiteY10" fmla="*/ 1313542 h 1316717"/>
                  <a:gd name="connsiteX11" fmla="*/ 282417 w 571820"/>
                  <a:gd name="connsiteY11" fmla="*/ 1316717 h 1316717"/>
                  <a:gd name="connsiteX12" fmla="*/ 282417 w 571820"/>
                  <a:gd name="connsiteY12" fmla="*/ 1310367 h 1316717"/>
                  <a:gd name="connsiteX13" fmla="*/ 262617 w 571820"/>
                  <a:gd name="connsiteY13" fmla="*/ 1292372 h 1316717"/>
                  <a:gd name="connsiteX14" fmla="*/ 0 w 571820"/>
                  <a:gd name="connsiteY14" fmla="*/ 658358 h 1316717"/>
                  <a:gd name="connsiteX15" fmla="*/ 262617 w 571820"/>
                  <a:gd name="connsiteY15" fmla="*/ 24345 h 1316717"/>
                  <a:gd name="connsiteX0" fmla="*/ 262617 w 571820"/>
                  <a:gd name="connsiteY0" fmla="*/ 22518 h 1314890"/>
                  <a:gd name="connsiteX1" fmla="*/ 285910 w 571820"/>
                  <a:gd name="connsiteY1" fmla="*/ 1348 h 1314890"/>
                  <a:gd name="connsiteX2" fmla="*/ 287393 w 571820"/>
                  <a:gd name="connsiteY2" fmla="*/ 0 h 1314890"/>
                  <a:gd name="connsiteX3" fmla="*/ 309203 w 571820"/>
                  <a:gd name="connsiteY3" fmla="*/ 22518 h 1314890"/>
                  <a:gd name="connsiteX4" fmla="*/ 571820 w 571820"/>
                  <a:gd name="connsiteY4" fmla="*/ 656532 h 1314890"/>
                  <a:gd name="connsiteX5" fmla="*/ 309203 w 571820"/>
                  <a:gd name="connsiteY5" fmla="*/ 1290545 h 1314890"/>
                  <a:gd name="connsiteX6" fmla="*/ 289403 w 571820"/>
                  <a:gd name="connsiteY6" fmla="*/ 1308541 h 1314890"/>
                  <a:gd name="connsiteX7" fmla="*/ 289403 w 571820"/>
                  <a:gd name="connsiteY7" fmla="*/ 1314890 h 1314890"/>
                  <a:gd name="connsiteX8" fmla="*/ 287393 w 571820"/>
                  <a:gd name="connsiteY8" fmla="*/ 1313063 h 1314890"/>
                  <a:gd name="connsiteX9" fmla="*/ 285910 w 571820"/>
                  <a:gd name="connsiteY9" fmla="*/ 1311715 h 1314890"/>
                  <a:gd name="connsiteX10" fmla="*/ 282417 w 571820"/>
                  <a:gd name="connsiteY10" fmla="*/ 1314890 h 1314890"/>
                  <a:gd name="connsiteX11" fmla="*/ 282417 w 571820"/>
                  <a:gd name="connsiteY11" fmla="*/ 1308540 h 1314890"/>
                  <a:gd name="connsiteX12" fmla="*/ 262617 w 571820"/>
                  <a:gd name="connsiteY12" fmla="*/ 1290545 h 1314890"/>
                  <a:gd name="connsiteX13" fmla="*/ 0 w 571820"/>
                  <a:gd name="connsiteY13" fmla="*/ 656531 h 1314890"/>
                  <a:gd name="connsiteX14" fmla="*/ 262617 w 571820"/>
                  <a:gd name="connsiteY14" fmla="*/ 22518 h 1314890"/>
                  <a:gd name="connsiteX0" fmla="*/ 262617 w 571820"/>
                  <a:gd name="connsiteY0" fmla="*/ 21170 h 1313542"/>
                  <a:gd name="connsiteX1" fmla="*/ 285910 w 571820"/>
                  <a:gd name="connsiteY1" fmla="*/ 0 h 1313542"/>
                  <a:gd name="connsiteX2" fmla="*/ 309203 w 571820"/>
                  <a:gd name="connsiteY2" fmla="*/ 21170 h 1313542"/>
                  <a:gd name="connsiteX3" fmla="*/ 571820 w 571820"/>
                  <a:gd name="connsiteY3" fmla="*/ 655184 h 1313542"/>
                  <a:gd name="connsiteX4" fmla="*/ 309203 w 571820"/>
                  <a:gd name="connsiteY4" fmla="*/ 1289197 h 1313542"/>
                  <a:gd name="connsiteX5" fmla="*/ 289403 w 571820"/>
                  <a:gd name="connsiteY5" fmla="*/ 1307193 h 1313542"/>
                  <a:gd name="connsiteX6" fmla="*/ 289403 w 571820"/>
                  <a:gd name="connsiteY6" fmla="*/ 1313542 h 1313542"/>
                  <a:gd name="connsiteX7" fmla="*/ 287393 w 571820"/>
                  <a:gd name="connsiteY7" fmla="*/ 1311715 h 1313542"/>
                  <a:gd name="connsiteX8" fmla="*/ 285910 w 571820"/>
                  <a:gd name="connsiteY8" fmla="*/ 1310367 h 1313542"/>
                  <a:gd name="connsiteX9" fmla="*/ 282417 w 571820"/>
                  <a:gd name="connsiteY9" fmla="*/ 1313542 h 1313542"/>
                  <a:gd name="connsiteX10" fmla="*/ 282417 w 571820"/>
                  <a:gd name="connsiteY10" fmla="*/ 1307192 h 1313542"/>
                  <a:gd name="connsiteX11" fmla="*/ 262617 w 571820"/>
                  <a:gd name="connsiteY11" fmla="*/ 1289197 h 1313542"/>
                  <a:gd name="connsiteX12" fmla="*/ 0 w 571820"/>
                  <a:gd name="connsiteY12" fmla="*/ 655183 h 1313542"/>
                  <a:gd name="connsiteX13" fmla="*/ 262617 w 571820"/>
                  <a:gd name="connsiteY13" fmla="*/ 21170 h 1313542"/>
                  <a:gd name="connsiteX0" fmla="*/ 262617 w 571820"/>
                  <a:gd name="connsiteY0" fmla="*/ 21170 h 1313542"/>
                  <a:gd name="connsiteX1" fmla="*/ 285910 w 571820"/>
                  <a:gd name="connsiteY1" fmla="*/ 0 h 1313542"/>
                  <a:gd name="connsiteX2" fmla="*/ 309203 w 571820"/>
                  <a:gd name="connsiteY2" fmla="*/ 21170 h 1313542"/>
                  <a:gd name="connsiteX3" fmla="*/ 571820 w 571820"/>
                  <a:gd name="connsiteY3" fmla="*/ 655184 h 1313542"/>
                  <a:gd name="connsiteX4" fmla="*/ 309203 w 571820"/>
                  <a:gd name="connsiteY4" fmla="*/ 1289197 h 1313542"/>
                  <a:gd name="connsiteX5" fmla="*/ 289403 w 571820"/>
                  <a:gd name="connsiteY5" fmla="*/ 1307193 h 1313542"/>
                  <a:gd name="connsiteX6" fmla="*/ 289403 w 571820"/>
                  <a:gd name="connsiteY6" fmla="*/ 1313542 h 1313542"/>
                  <a:gd name="connsiteX7" fmla="*/ 287393 w 571820"/>
                  <a:gd name="connsiteY7" fmla="*/ 1311715 h 1313542"/>
                  <a:gd name="connsiteX8" fmla="*/ 285910 w 571820"/>
                  <a:gd name="connsiteY8" fmla="*/ 1310367 h 1313542"/>
                  <a:gd name="connsiteX9" fmla="*/ 282417 w 571820"/>
                  <a:gd name="connsiteY9" fmla="*/ 1313542 h 1313542"/>
                  <a:gd name="connsiteX10" fmla="*/ 262617 w 571820"/>
                  <a:gd name="connsiteY10" fmla="*/ 1289197 h 1313542"/>
                  <a:gd name="connsiteX11" fmla="*/ 0 w 571820"/>
                  <a:gd name="connsiteY11" fmla="*/ 655183 h 1313542"/>
                  <a:gd name="connsiteX12" fmla="*/ 262617 w 571820"/>
                  <a:gd name="connsiteY12" fmla="*/ 21170 h 1313542"/>
                  <a:gd name="connsiteX0" fmla="*/ 262617 w 571820"/>
                  <a:gd name="connsiteY0" fmla="*/ 21170 h 1313542"/>
                  <a:gd name="connsiteX1" fmla="*/ 285910 w 571820"/>
                  <a:gd name="connsiteY1" fmla="*/ 0 h 1313542"/>
                  <a:gd name="connsiteX2" fmla="*/ 309203 w 571820"/>
                  <a:gd name="connsiteY2" fmla="*/ 21170 h 1313542"/>
                  <a:gd name="connsiteX3" fmla="*/ 571820 w 571820"/>
                  <a:gd name="connsiteY3" fmla="*/ 655184 h 1313542"/>
                  <a:gd name="connsiteX4" fmla="*/ 309203 w 571820"/>
                  <a:gd name="connsiteY4" fmla="*/ 1289197 h 1313542"/>
                  <a:gd name="connsiteX5" fmla="*/ 289403 w 571820"/>
                  <a:gd name="connsiteY5" fmla="*/ 1307193 h 1313542"/>
                  <a:gd name="connsiteX6" fmla="*/ 289403 w 571820"/>
                  <a:gd name="connsiteY6" fmla="*/ 1313542 h 1313542"/>
                  <a:gd name="connsiteX7" fmla="*/ 287393 w 571820"/>
                  <a:gd name="connsiteY7" fmla="*/ 1311715 h 1313542"/>
                  <a:gd name="connsiteX8" fmla="*/ 285910 w 571820"/>
                  <a:gd name="connsiteY8" fmla="*/ 1310367 h 1313542"/>
                  <a:gd name="connsiteX9" fmla="*/ 262617 w 571820"/>
                  <a:gd name="connsiteY9" fmla="*/ 1289197 h 1313542"/>
                  <a:gd name="connsiteX10" fmla="*/ 0 w 571820"/>
                  <a:gd name="connsiteY10" fmla="*/ 655183 h 1313542"/>
                  <a:gd name="connsiteX11" fmla="*/ 262617 w 571820"/>
                  <a:gd name="connsiteY11" fmla="*/ 21170 h 1313542"/>
                  <a:gd name="connsiteX0" fmla="*/ 262617 w 571820"/>
                  <a:gd name="connsiteY0" fmla="*/ 21170 h 1313542"/>
                  <a:gd name="connsiteX1" fmla="*/ 285910 w 571820"/>
                  <a:gd name="connsiteY1" fmla="*/ 0 h 1313542"/>
                  <a:gd name="connsiteX2" fmla="*/ 309203 w 571820"/>
                  <a:gd name="connsiteY2" fmla="*/ 21170 h 1313542"/>
                  <a:gd name="connsiteX3" fmla="*/ 571820 w 571820"/>
                  <a:gd name="connsiteY3" fmla="*/ 655184 h 1313542"/>
                  <a:gd name="connsiteX4" fmla="*/ 309203 w 571820"/>
                  <a:gd name="connsiteY4" fmla="*/ 1289197 h 1313542"/>
                  <a:gd name="connsiteX5" fmla="*/ 289403 w 571820"/>
                  <a:gd name="connsiteY5" fmla="*/ 1307193 h 1313542"/>
                  <a:gd name="connsiteX6" fmla="*/ 289403 w 571820"/>
                  <a:gd name="connsiteY6" fmla="*/ 1313542 h 1313542"/>
                  <a:gd name="connsiteX7" fmla="*/ 287393 w 571820"/>
                  <a:gd name="connsiteY7" fmla="*/ 1311715 h 1313542"/>
                  <a:gd name="connsiteX8" fmla="*/ 262617 w 571820"/>
                  <a:gd name="connsiteY8" fmla="*/ 1289197 h 1313542"/>
                  <a:gd name="connsiteX9" fmla="*/ 0 w 571820"/>
                  <a:gd name="connsiteY9" fmla="*/ 655183 h 1313542"/>
                  <a:gd name="connsiteX10" fmla="*/ 262617 w 571820"/>
                  <a:gd name="connsiteY10" fmla="*/ 21170 h 1313542"/>
                  <a:gd name="connsiteX0" fmla="*/ 262617 w 571820"/>
                  <a:gd name="connsiteY0" fmla="*/ 21170 h 1313542"/>
                  <a:gd name="connsiteX1" fmla="*/ 285910 w 571820"/>
                  <a:gd name="connsiteY1" fmla="*/ 0 h 1313542"/>
                  <a:gd name="connsiteX2" fmla="*/ 309203 w 571820"/>
                  <a:gd name="connsiteY2" fmla="*/ 21170 h 1313542"/>
                  <a:gd name="connsiteX3" fmla="*/ 571820 w 571820"/>
                  <a:gd name="connsiteY3" fmla="*/ 655184 h 1313542"/>
                  <a:gd name="connsiteX4" fmla="*/ 309203 w 571820"/>
                  <a:gd name="connsiteY4" fmla="*/ 1289197 h 1313542"/>
                  <a:gd name="connsiteX5" fmla="*/ 289403 w 571820"/>
                  <a:gd name="connsiteY5" fmla="*/ 1307193 h 1313542"/>
                  <a:gd name="connsiteX6" fmla="*/ 289403 w 571820"/>
                  <a:gd name="connsiteY6" fmla="*/ 1313542 h 1313542"/>
                  <a:gd name="connsiteX7" fmla="*/ 262617 w 571820"/>
                  <a:gd name="connsiteY7" fmla="*/ 1289197 h 1313542"/>
                  <a:gd name="connsiteX8" fmla="*/ 0 w 571820"/>
                  <a:gd name="connsiteY8" fmla="*/ 655183 h 1313542"/>
                  <a:gd name="connsiteX9" fmla="*/ 262617 w 571820"/>
                  <a:gd name="connsiteY9" fmla="*/ 21170 h 1313542"/>
                  <a:gd name="connsiteX0" fmla="*/ 262617 w 571820"/>
                  <a:gd name="connsiteY0" fmla="*/ 21170 h 1364739"/>
                  <a:gd name="connsiteX1" fmla="*/ 285910 w 571820"/>
                  <a:gd name="connsiteY1" fmla="*/ 0 h 1364739"/>
                  <a:gd name="connsiteX2" fmla="*/ 309203 w 571820"/>
                  <a:gd name="connsiteY2" fmla="*/ 21170 h 1364739"/>
                  <a:gd name="connsiteX3" fmla="*/ 571820 w 571820"/>
                  <a:gd name="connsiteY3" fmla="*/ 655184 h 1364739"/>
                  <a:gd name="connsiteX4" fmla="*/ 309203 w 571820"/>
                  <a:gd name="connsiteY4" fmla="*/ 1289197 h 1364739"/>
                  <a:gd name="connsiteX5" fmla="*/ 289403 w 571820"/>
                  <a:gd name="connsiteY5" fmla="*/ 1307193 h 1364739"/>
                  <a:gd name="connsiteX6" fmla="*/ 177485 w 571820"/>
                  <a:gd name="connsiteY6" fmla="*/ 1364739 h 1364739"/>
                  <a:gd name="connsiteX7" fmla="*/ 262617 w 571820"/>
                  <a:gd name="connsiteY7" fmla="*/ 1289197 h 1364739"/>
                  <a:gd name="connsiteX8" fmla="*/ 0 w 571820"/>
                  <a:gd name="connsiteY8" fmla="*/ 655183 h 1364739"/>
                  <a:gd name="connsiteX9" fmla="*/ 262617 w 571820"/>
                  <a:gd name="connsiteY9" fmla="*/ 21170 h 1364739"/>
                  <a:gd name="connsiteX0" fmla="*/ 262617 w 571820"/>
                  <a:gd name="connsiteY0" fmla="*/ 21170 h 1364739"/>
                  <a:gd name="connsiteX1" fmla="*/ 285910 w 571820"/>
                  <a:gd name="connsiteY1" fmla="*/ 0 h 1364739"/>
                  <a:gd name="connsiteX2" fmla="*/ 309203 w 571820"/>
                  <a:gd name="connsiteY2" fmla="*/ 21170 h 1364739"/>
                  <a:gd name="connsiteX3" fmla="*/ 571820 w 571820"/>
                  <a:gd name="connsiteY3" fmla="*/ 655184 h 1364739"/>
                  <a:gd name="connsiteX4" fmla="*/ 309203 w 571820"/>
                  <a:gd name="connsiteY4" fmla="*/ 1289197 h 1364739"/>
                  <a:gd name="connsiteX5" fmla="*/ 285832 w 571820"/>
                  <a:gd name="connsiteY5" fmla="*/ 1311956 h 1364739"/>
                  <a:gd name="connsiteX6" fmla="*/ 177485 w 571820"/>
                  <a:gd name="connsiteY6" fmla="*/ 1364739 h 1364739"/>
                  <a:gd name="connsiteX7" fmla="*/ 262617 w 571820"/>
                  <a:gd name="connsiteY7" fmla="*/ 1289197 h 1364739"/>
                  <a:gd name="connsiteX8" fmla="*/ 0 w 571820"/>
                  <a:gd name="connsiteY8" fmla="*/ 655183 h 1364739"/>
                  <a:gd name="connsiteX9" fmla="*/ 262617 w 571820"/>
                  <a:gd name="connsiteY9" fmla="*/ 21170 h 1364739"/>
                  <a:gd name="connsiteX0" fmla="*/ 262617 w 571820"/>
                  <a:gd name="connsiteY0" fmla="*/ 21170 h 1311956"/>
                  <a:gd name="connsiteX1" fmla="*/ 285910 w 571820"/>
                  <a:gd name="connsiteY1" fmla="*/ 0 h 1311956"/>
                  <a:gd name="connsiteX2" fmla="*/ 309203 w 571820"/>
                  <a:gd name="connsiteY2" fmla="*/ 21170 h 1311956"/>
                  <a:gd name="connsiteX3" fmla="*/ 571820 w 571820"/>
                  <a:gd name="connsiteY3" fmla="*/ 655184 h 1311956"/>
                  <a:gd name="connsiteX4" fmla="*/ 309203 w 571820"/>
                  <a:gd name="connsiteY4" fmla="*/ 1289197 h 1311956"/>
                  <a:gd name="connsiteX5" fmla="*/ 285832 w 571820"/>
                  <a:gd name="connsiteY5" fmla="*/ 1311956 h 1311956"/>
                  <a:gd name="connsiteX6" fmla="*/ 262617 w 571820"/>
                  <a:gd name="connsiteY6" fmla="*/ 1289197 h 1311956"/>
                  <a:gd name="connsiteX7" fmla="*/ 0 w 571820"/>
                  <a:gd name="connsiteY7" fmla="*/ 655183 h 1311956"/>
                  <a:gd name="connsiteX8" fmla="*/ 262617 w 571820"/>
                  <a:gd name="connsiteY8" fmla="*/ 21170 h 13119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571820" h="1311956">
                    <a:moveTo>
                      <a:pt x="262617" y="21170"/>
                    </a:moveTo>
                    <a:lnTo>
                      <a:pt x="285910" y="0"/>
                    </a:lnTo>
                    <a:lnTo>
                      <a:pt x="309203" y="21170"/>
                    </a:lnTo>
                    <a:cubicBezTo>
                      <a:pt x="471461" y="183428"/>
                      <a:pt x="571820" y="407586"/>
                      <a:pt x="571820" y="655184"/>
                    </a:cubicBezTo>
                    <a:cubicBezTo>
                      <a:pt x="571820" y="902781"/>
                      <a:pt x="471461" y="1126939"/>
                      <a:pt x="309203" y="1289197"/>
                    </a:cubicBezTo>
                    <a:lnTo>
                      <a:pt x="285832" y="1311956"/>
                    </a:lnTo>
                    <a:lnTo>
                      <a:pt x="262617" y="1289197"/>
                    </a:lnTo>
                    <a:cubicBezTo>
                      <a:pt x="100359" y="1126938"/>
                      <a:pt x="0" y="902781"/>
                      <a:pt x="0" y="655183"/>
                    </a:cubicBezTo>
                    <a:cubicBezTo>
                      <a:pt x="0" y="407586"/>
                      <a:pt x="100359" y="183428"/>
                      <a:pt x="262617" y="21170"/>
                    </a:cubicBezTo>
                    <a:close/>
                  </a:path>
                </a:pathLst>
              </a:cu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cxnSp>
            <p:nvCxnSpPr>
              <p:cNvPr id="11" name="Straight Connector 10">
                <a:extLst>
                  <a:ext uri="{FF2B5EF4-FFF2-40B4-BE49-F238E27FC236}">
                    <a16:creationId xmlns:a16="http://schemas.microsoft.com/office/drawing/2014/main" id="{E8224CDA-DD93-0DF6-7DD9-8328D1606037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8768695" y="4330454"/>
                <a:ext cx="0" cy="162000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A3FA5F65-B2C5-BB65-83E3-F195EEE490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5826000" y="4099086"/>
            <a:ext cx="5400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7872578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50C1D561-971B-43DB-A5A7-63A887A0CA6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65150" y="548640"/>
            <a:ext cx="5486400" cy="1371600"/>
          </a:xfrm>
        </p:spPr>
        <p:txBody>
          <a:bodyPr anchor="b" anchorCtr="0">
            <a:noAutofit/>
          </a:bodyPr>
          <a:lstStyle>
            <a:lvl1pPr algn="ctr">
              <a:defRPr/>
            </a:lvl1pPr>
          </a:lstStyle>
          <a:p>
            <a:pPr algn="ctr"/>
            <a:r>
              <a:rPr lang="en-US" dirty="0"/>
              <a:t>Click to add title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8CACFD68-412E-48B4-B9EB-FEDC20A813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3023391" y="2310207"/>
            <a:ext cx="5400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4F0731E0-58E0-4382-ADA7-A9C6DE2E7E36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65149" y="2759076"/>
            <a:ext cx="5486399" cy="3009899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spcBef>
                <a:spcPts val="1000"/>
              </a:spcBef>
              <a:defRPr sz="1800"/>
            </a:lvl1pPr>
            <a:lvl2pPr>
              <a:lnSpc>
                <a:spcPct val="100000"/>
              </a:lnSpc>
              <a:spcBef>
                <a:spcPts val="1000"/>
              </a:spcBef>
              <a:defRPr sz="1800"/>
            </a:lvl2pPr>
            <a:lvl3pPr>
              <a:lnSpc>
                <a:spcPct val="100000"/>
              </a:lnSpc>
              <a:spcBef>
                <a:spcPts val="1000"/>
              </a:spcBef>
              <a:defRPr sz="1600"/>
            </a:lvl3pPr>
            <a:lvl4pPr>
              <a:lnSpc>
                <a:spcPct val="100000"/>
              </a:lnSpc>
              <a:spcBef>
                <a:spcPts val="1000"/>
              </a:spcBef>
              <a:defRPr sz="1800"/>
            </a:lvl4pPr>
            <a:lvl5pPr>
              <a:lnSpc>
                <a:spcPct val="100000"/>
              </a:lnSpc>
              <a:spcBef>
                <a:spcPts val="1000"/>
              </a:spcBef>
              <a:defRPr sz="1800"/>
            </a:lvl5pPr>
            <a:lvl6pPr>
              <a:lnSpc>
                <a:spcPct val="100000"/>
              </a:lnSpc>
              <a:spcBef>
                <a:spcPts val="1000"/>
              </a:spcBef>
              <a:buClr>
                <a:schemeClr val="accent5"/>
              </a:buClr>
              <a:defRPr sz="1600"/>
            </a:lvl6pPr>
            <a:lvl7pPr>
              <a:buClr>
                <a:schemeClr val="accent5"/>
              </a:buClr>
              <a:defRPr/>
            </a:lvl7pPr>
          </a:lstStyle>
          <a:p>
            <a:pPr lvl="0"/>
            <a:r>
              <a:rPr lang="en-US" dirty="0"/>
              <a:t>Click to add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endParaRPr lang="en-US" dirty="0"/>
          </a:p>
          <a:p>
            <a:pPr lvl="2"/>
            <a:endParaRPr lang="en-US" dirty="0"/>
          </a:p>
        </p:txBody>
      </p:sp>
      <p:sp>
        <p:nvSpPr>
          <p:cNvPr id="11" name="Date Placeholder 3">
            <a:extLst>
              <a:ext uri="{FF2B5EF4-FFF2-40B4-BE49-F238E27FC236}">
                <a16:creationId xmlns:a16="http://schemas.microsoft.com/office/drawing/2014/main" id="{23D67752-1F0B-4C84-BBA7-A57E2793D91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41338" y="6401999"/>
            <a:ext cx="2206625" cy="369332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prstClr val="white">
                    <a:alpha val="70000"/>
                  </a:prstClr>
                </a:solidFill>
              </a:rPr>
              <a:t>20XX</a:t>
            </a:r>
            <a:endParaRPr lang="en-US" dirty="0">
              <a:solidFill>
                <a:prstClr val="white">
                  <a:alpha val="70000"/>
                </a:prstClr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FA4033A0-8E66-4ABA-9E27-744642AA948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6654794" y="0"/>
            <a:ext cx="5537206" cy="6858000"/>
          </a:xfrm>
          <a:prstGeom prst="rect">
            <a:avLst/>
          </a:prstGeom>
          <a:solidFill>
            <a:schemeClr val="bg1">
              <a:alpha val="2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alpha val="20000"/>
                </a:prstClr>
              </a:solidFill>
              <a:effectLst/>
              <a:uLnTx/>
              <a:uFillTx/>
              <a:latin typeface="Avenir Next LT Pro Light"/>
              <a:ea typeface="+mn-ea"/>
              <a:cs typeface="+mn-cs"/>
            </a:endParaRPr>
          </a:p>
        </p:txBody>
      </p:sp>
      <p:sp>
        <p:nvSpPr>
          <p:cNvPr id="15" name="Footer Placeholder 4">
            <a:extLst>
              <a:ext uri="{FF2B5EF4-FFF2-40B4-BE49-F238E27FC236}">
                <a16:creationId xmlns:a16="http://schemas.microsoft.com/office/drawing/2014/main" id="{E8E05746-2784-43CF-84F7-0175BD6502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308350" y="6401999"/>
            <a:ext cx="5575300" cy="369332"/>
          </a:xfr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1200" cap="all" spc="300" normalizeH="0" baseline="0" noProof="0" dirty="0">
              <a:ln>
                <a:noFill/>
              </a:ln>
              <a:solidFill>
                <a:prstClr val="white">
                  <a:alpha val="70000"/>
                </a:prstClr>
              </a:solidFill>
              <a:effectLst/>
              <a:uLnTx/>
              <a:uFillTx/>
              <a:latin typeface="Avenir Next LT Pro Light"/>
              <a:ea typeface="+mn-ea"/>
              <a:cs typeface="+mn-cs"/>
            </a:endParaRPr>
          </a:p>
        </p:txBody>
      </p:sp>
      <p:sp>
        <p:nvSpPr>
          <p:cNvPr id="16" name="Slide Number Placeholder 5">
            <a:extLst>
              <a:ext uri="{FF2B5EF4-FFF2-40B4-BE49-F238E27FC236}">
                <a16:creationId xmlns:a16="http://schemas.microsoft.com/office/drawing/2014/main" id="{BB851CC3-3ED8-49E8-B8AC-6D79B036F3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2800" y="6401999"/>
            <a:ext cx="2208212" cy="369332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39607A7-8386-47DB-8578-DDEDD194E5D4}" type="slidenum">
              <a:rPr kumimoji="0" lang="en-US" sz="1000" b="0" i="0" u="none" strike="noStrike" kern="1200" cap="all" spc="300" normalizeH="0" baseline="0" noProof="0" smtClean="0">
                <a:ln>
                  <a:noFill/>
                </a:ln>
                <a:solidFill>
                  <a:prstClr val="white">
                    <a:alpha val="70000"/>
                  </a:prstClr>
                </a:solidFill>
                <a:effectLst/>
                <a:uLnTx/>
                <a:uFillTx/>
                <a:latin typeface="Avenir Next LT Pro Ligh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00" b="0" i="0" u="none" strike="noStrike" kern="1200" cap="all" spc="300" normalizeH="0" baseline="0" noProof="0" dirty="0">
              <a:ln>
                <a:noFill/>
              </a:ln>
              <a:solidFill>
                <a:prstClr val="white">
                  <a:alpha val="70000"/>
                </a:prstClr>
              </a:solidFill>
              <a:effectLst/>
              <a:uLnTx/>
              <a:uFillTx/>
              <a:latin typeface="Avenir Next LT Pro Light"/>
              <a:ea typeface="+mn-ea"/>
              <a:cs typeface="+mn-cs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6F0BC49-315A-CF7A-E741-A8688AF53E66}"/>
              </a:ext>
            </a:extLst>
          </p:cNvPr>
          <p:cNvGrpSpPr/>
          <p:nvPr userDrawn="1"/>
        </p:nvGrpSpPr>
        <p:grpSpPr>
          <a:xfrm>
            <a:off x="9728046" y="831278"/>
            <a:ext cx="1623711" cy="630920"/>
            <a:chOff x="9588346" y="4824892"/>
            <a:chExt cx="1623711" cy="630920"/>
          </a:xfrm>
        </p:grpSpPr>
        <p:sp>
          <p:nvSpPr>
            <p:cNvPr id="3" name="Freeform: Shape 15">
              <a:extLst>
                <a:ext uri="{FF2B5EF4-FFF2-40B4-BE49-F238E27FC236}">
                  <a16:creationId xmlns:a16="http://schemas.microsoft.com/office/drawing/2014/main" id="{3FCB73E1-B061-C75F-AB29-C27CA95E57A9}"/>
                </a:ext>
              </a:extLst>
            </p:cNvPr>
            <p:cNvSpPr/>
            <p:nvPr/>
          </p:nvSpPr>
          <p:spPr>
            <a:xfrm rot="2700000" flipH="1">
              <a:off x="10267789" y="4452443"/>
              <a:ext cx="571820" cy="1316717"/>
            </a:xfrm>
            <a:custGeom>
              <a:avLst/>
              <a:gdLst>
                <a:gd name="connsiteX0" fmla="*/ 282417 w 571820"/>
                <a:gd name="connsiteY0" fmla="*/ 0 h 1316717"/>
                <a:gd name="connsiteX1" fmla="*/ 285910 w 571820"/>
                <a:gd name="connsiteY1" fmla="*/ 3175 h 1316717"/>
                <a:gd name="connsiteX2" fmla="*/ 287393 w 571820"/>
                <a:gd name="connsiteY2" fmla="*/ 1827 h 1316717"/>
                <a:gd name="connsiteX3" fmla="*/ 289403 w 571820"/>
                <a:gd name="connsiteY3" fmla="*/ 0 h 1316717"/>
                <a:gd name="connsiteX4" fmla="*/ 289403 w 571820"/>
                <a:gd name="connsiteY4" fmla="*/ 6349 h 1316717"/>
                <a:gd name="connsiteX5" fmla="*/ 309203 w 571820"/>
                <a:gd name="connsiteY5" fmla="*/ 24345 h 1316717"/>
                <a:gd name="connsiteX6" fmla="*/ 571820 w 571820"/>
                <a:gd name="connsiteY6" fmla="*/ 658359 h 1316717"/>
                <a:gd name="connsiteX7" fmla="*/ 309203 w 571820"/>
                <a:gd name="connsiteY7" fmla="*/ 1292372 h 1316717"/>
                <a:gd name="connsiteX8" fmla="*/ 289403 w 571820"/>
                <a:gd name="connsiteY8" fmla="*/ 1310368 h 1316717"/>
                <a:gd name="connsiteX9" fmla="*/ 289403 w 571820"/>
                <a:gd name="connsiteY9" fmla="*/ 1316717 h 1316717"/>
                <a:gd name="connsiteX10" fmla="*/ 287393 w 571820"/>
                <a:gd name="connsiteY10" fmla="*/ 1314890 h 1316717"/>
                <a:gd name="connsiteX11" fmla="*/ 285910 w 571820"/>
                <a:gd name="connsiteY11" fmla="*/ 1313542 h 1316717"/>
                <a:gd name="connsiteX12" fmla="*/ 282417 w 571820"/>
                <a:gd name="connsiteY12" fmla="*/ 1316717 h 1316717"/>
                <a:gd name="connsiteX13" fmla="*/ 282417 w 571820"/>
                <a:gd name="connsiteY13" fmla="*/ 1310367 h 1316717"/>
                <a:gd name="connsiteX14" fmla="*/ 262617 w 571820"/>
                <a:gd name="connsiteY14" fmla="*/ 1292372 h 1316717"/>
                <a:gd name="connsiteX15" fmla="*/ 0 w 571820"/>
                <a:gd name="connsiteY15" fmla="*/ 658358 h 1316717"/>
                <a:gd name="connsiteX16" fmla="*/ 262617 w 571820"/>
                <a:gd name="connsiteY16" fmla="*/ 24345 h 1316717"/>
                <a:gd name="connsiteX17" fmla="*/ 282417 w 571820"/>
                <a:gd name="connsiteY17" fmla="*/ 6349 h 13167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571820" h="1316717">
                  <a:moveTo>
                    <a:pt x="282417" y="0"/>
                  </a:moveTo>
                  <a:lnTo>
                    <a:pt x="285910" y="3175"/>
                  </a:lnTo>
                  <a:lnTo>
                    <a:pt x="287393" y="1827"/>
                  </a:lnTo>
                  <a:lnTo>
                    <a:pt x="289403" y="0"/>
                  </a:lnTo>
                  <a:lnTo>
                    <a:pt x="289403" y="6349"/>
                  </a:lnTo>
                  <a:lnTo>
                    <a:pt x="309203" y="24345"/>
                  </a:lnTo>
                  <a:cubicBezTo>
                    <a:pt x="471461" y="186603"/>
                    <a:pt x="571820" y="410761"/>
                    <a:pt x="571820" y="658359"/>
                  </a:cubicBezTo>
                  <a:cubicBezTo>
                    <a:pt x="571820" y="905956"/>
                    <a:pt x="471461" y="1130114"/>
                    <a:pt x="309203" y="1292372"/>
                  </a:cubicBezTo>
                  <a:lnTo>
                    <a:pt x="289403" y="1310368"/>
                  </a:lnTo>
                  <a:lnTo>
                    <a:pt x="289403" y="1316717"/>
                  </a:lnTo>
                  <a:lnTo>
                    <a:pt x="287393" y="1314890"/>
                  </a:lnTo>
                  <a:lnTo>
                    <a:pt x="285910" y="1313542"/>
                  </a:lnTo>
                  <a:lnTo>
                    <a:pt x="282417" y="1316717"/>
                  </a:lnTo>
                  <a:lnTo>
                    <a:pt x="282417" y="1310367"/>
                  </a:lnTo>
                  <a:lnTo>
                    <a:pt x="262617" y="1292372"/>
                  </a:lnTo>
                  <a:cubicBezTo>
                    <a:pt x="100359" y="1130113"/>
                    <a:pt x="0" y="905956"/>
                    <a:pt x="0" y="658358"/>
                  </a:cubicBezTo>
                  <a:cubicBezTo>
                    <a:pt x="0" y="410761"/>
                    <a:pt x="100359" y="186603"/>
                    <a:pt x="262617" y="24345"/>
                  </a:cubicBezTo>
                  <a:lnTo>
                    <a:pt x="282417" y="6349"/>
                  </a:lnTo>
                  <a:close/>
                </a:path>
              </a:pathLst>
            </a:custGeom>
            <a:solidFill>
              <a:schemeClr val="accent4">
                <a:alpha val="40000"/>
              </a:schemeClr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94A16F89-984C-DEA8-C894-E819A7646610}"/>
                </a:ext>
              </a:extLst>
            </p:cNvPr>
            <p:cNvGrpSpPr/>
            <p:nvPr/>
          </p:nvGrpSpPr>
          <p:grpSpPr>
            <a:xfrm rot="2700000" flipH="1">
              <a:off x="10112436" y="4359902"/>
              <a:ext cx="571820" cy="1620000"/>
              <a:chOff x="8482785" y="4330454"/>
              <a:chExt cx="571820" cy="1620000"/>
            </a:xfrm>
          </p:grpSpPr>
          <p:sp>
            <p:nvSpPr>
              <p:cNvPr id="5" name="Freeform: Shape 17">
                <a:extLst>
                  <a:ext uri="{FF2B5EF4-FFF2-40B4-BE49-F238E27FC236}">
                    <a16:creationId xmlns:a16="http://schemas.microsoft.com/office/drawing/2014/main" id="{0971E16B-8BBF-40B5-5862-FAAADBF530A0}"/>
                  </a:ext>
                </a:extLst>
              </p:cNvPr>
              <p:cNvSpPr/>
              <p:nvPr/>
            </p:nvSpPr>
            <p:spPr>
              <a:xfrm>
                <a:off x="8482785" y="4333632"/>
                <a:ext cx="571820" cy="1311956"/>
              </a:xfrm>
              <a:custGeom>
                <a:avLst/>
                <a:gdLst>
                  <a:gd name="connsiteX0" fmla="*/ 282417 w 571820"/>
                  <a:gd name="connsiteY0" fmla="*/ 0 h 1316717"/>
                  <a:gd name="connsiteX1" fmla="*/ 285910 w 571820"/>
                  <a:gd name="connsiteY1" fmla="*/ 3175 h 1316717"/>
                  <a:gd name="connsiteX2" fmla="*/ 287393 w 571820"/>
                  <a:gd name="connsiteY2" fmla="*/ 1827 h 1316717"/>
                  <a:gd name="connsiteX3" fmla="*/ 289403 w 571820"/>
                  <a:gd name="connsiteY3" fmla="*/ 0 h 1316717"/>
                  <a:gd name="connsiteX4" fmla="*/ 289403 w 571820"/>
                  <a:gd name="connsiteY4" fmla="*/ 6349 h 1316717"/>
                  <a:gd name="connsiteX5" fmla="*/ 309203 w 571820"/>
                  <a:gd name="connsiteY5" fmla="*/ 24345 h 1316717"/>
                  <a:gd name="connsiteX6" fmla="*/ 571820 w 571820"/>
                  <a:gd name="connsiteY6" fmla="*/ 658359 h 1316717"/>
                  <a:gd name="connsiteX7" fmla="*/ 309203 w 571820"/>
                  <a:gd name="connsiteY7" fmla="*/ 1292372 h 1316717"/>
                  <a:gd name="connsiteX8" fmla="*/ 289403 w 571820"/>
                  <a:gd name="connsiteY8" fmla="*/ 1310368 h 1316717"/>
                  <a:gd name="connsiteX9" fmla="*/ 289403 w 571820"/>
                  <a:gd name="connsiteY9" fmla="*/ 1316717 h 1316717"/>
                  <a:gd name="connsiteX10" fmla="*/ 287393 w 571820"/>
                  <a:gd name="connsiteY10" fmla="*/ 1314890 h 1316717"/>
                  <a:gd name="connsiteX11" fmla="*/ 285910 w 571820"/>
                  <a:gd name="connsiteY11" fmla="*/ 1313542 h 1316717"/>
                  <a:gd name="connsiteX12" fmla="*/ 282417 w 571820"/>
                  <a:gd name="connsiteY12" fmla="*/ 1316717 h 1316717"/>
                  <a:gd name="connsiteX13" fmla="*/ 282417 w 571820"/>
                  <a:gd name="connsiteY13" fmla="*/ 1310367 h 1316717"/>
                  <a:gd name="connsiteX14" fmla="*/ 262617 w 571820"/>
                  <a:gd name="connsiteY14" fmla="*/ 1292372 h 1316717"/>
                  <a:gd name="connsiteX15" fmla="*/ 0 w 571820"/>
                  <a:gd name="connsiteY15" fmla="*/ 658358 h 1316717"/>
                  <a:gd name="connsiteX16" fmla="*/ 262617 w 571820"/>
                  <a:gd name="connsiteY16" fmla="*/ 24345 h 1316717"/>
                  <a:gd name="connsiteX17" fmla="*/ 282417 w 571820"/>
                  <a:gd name="connsiteY17" fmla="*/ 6349 h 1316717"/>
                  <a:gd name="connsiteX0" fmla="*/ 282417 w 571820"/>
                  <a:gd name="connsiteY0" fmla="*/ 6349 h 1316717"/>
                  <a:gd name="connsiteX1" fmla="*/ 285910 w 571820"/>
                  <a:gd name="connsiteY1" fmla="*/ 3175 h 1316717"/>
                  <a:gd name="connsiteX2" fmla="*/ 287393 w 571820"/>
                  <a:gd name="connsiteY2" fmla="*/ 1827 h 1316717"/>
                  <a:gd name="connsiteX3" fmla="*/ 289403 w 571820"/>
                  <a:gd name="connsiteY3" fmla="*/ 0 h 1316717"/>
                  <a:gd name="connsiteX4" fmla="*/ 289403 w 571820"/>
                  <a:gd name="connsiteY4" fmla="*/ 6349 h 1316717"/>
                  <a:gd name="connsiteX5" fmla="*/ 309203 w 571820"/>
                  <a:gd name="connsiteY5" fmla="*/ 24345 h 1316717"/>
                  <a:gd name="connsiteX6" fmla="*/ 571820 w 571820"/>
                  <a:gd name="connsiteY6" fmla="*/ 658359 h 1316717"/>
                  <a:gd name="connsiteX7" fmla="*/ 309203 w 571820"/>
                  <a:gd name="connsiteY7" fmla="*/ 1292372 h 1316717"/>
                  <a:gd name="connsiteX8" fmla="*/ 289403 w 571820"/>
                  <a:gd name="connsiteY8" fmla="*/ 1310368 h 1316717"/>
                  <a:gd name="connsiteX9" fmla="*/ 289403 w 571820"/>
                  <a:gd name="connsiteY9" fmla="*/ 1316717 h 1316717"/>
                  <a:gd name="connsiteX10" fmla="*/ 287393 w 571820"/>
                  <a:gd name="connsiteY10" fmla="*/ 1314890 h 1316717"/>
                  <a:gd name="connsiteX11" fmla="*/ 285910 w 571820"/>
                  <a:gd name="connsiteY11" fmla="*/ 1313542 h 1316717"/>
                  <a:gd name="connsiteX12" fmla="*/ 282417 w 571820"/>
                  <a:gd name="connsiteY12" fmla="*/ 1316717 h 1316717"/>
                  <a:gd name="connsiteX13" fmla="*/ 282417 w 571820"/>
                  <a:gd name="connsiteY13" fmla="*/ 1310367 h 1316717"/>
                  <a:gd name="connsiteX14" fmla="*/ 262617 w 571820"/>
                  <a:gd name="connsiteY14" fmla="*/ 1292372 h 1316717"/>
                  <a:gd name="connsiteX15" fmla="*/ 0 w 571820"/>
                  <a:gd name="connsiteY15" fmla="*/ 658358 h 1316717"/>
                  <a:gd name="connsiteX16" fmla="*/ 262617 w 571820"/>
                  <a:gd name="connsiteY16" fmla="*/ 24345 h 1316717"/>
                  <a:gd name="connsiteX17" fmla="*/ 282417 w 571820"/>
                  <a:gd name="connsiteY17" fmla="*/ 6349 h 1316717"/>
                  <a:gd name="connsiteX0" fmla="*/ 262617 w 571820"/>
                  <a:gd name="connsiteY0" fmla="*/ 24345 h 1316717"/>
                  <a:gd name="connsiteX1" fmla="*/ 285910 w 571820"/>
                  <a:gd name="connsiteY1" fmla="*/ 3175 h 1316717"/>
                  <a:gd name="connsiteX2" fmla="*/ 287393 w 571820"/>
                  <a:gd name="connsiteY2" fmla="*/ 1827 h 1316717"/>
                  <a:gd name="connsiteX3" fmla="*/ 289403 w 571820"/>
                  <a:gd name="connsiteY3" fmla="*/ 0 h 1316717"/>
                  <a:gd name="connsiteX4" fmla="*/ 289403 w 571820"/>
                  <a:gd name="connsiteY4" fmla="*/ 6349 h 1316717"/>
                  <a:gd name="connsiteX5" fmla="*/ 309203 w 571820"/>
                  <a:gd name="connsiteY5" fmla="*/ 24345 h 1316717"/>
                  <a:gd name="connsiteX6" fmla="*/ 571820 w 571820"/>
                  <a:gd name="connsiteY6" fmla="*/ 658359 h 1316717"/>
                  <a:gd name="connsiteX7" fmla="*/ 309203 w 571820"/>
                  <a:gd name="connsiteY7" fmla="*/ 1292372 h 1316717"/>
                  <a:gd name="connsiteX8" fmla="*/ 289403 w 571820"/>
                  <a:gd name="connsiteY8" fmla="*/ 1310368 h 1316717"/>
                  <a:gd name="connsiteX9" fmla="*/ 289403 w 571820"/>
                  <a:gd name="connsiteY9" fmla="*/ 1316717 h 1316717"/>
                  <a:gd name="connsiteX10" fmla="*/ 287393 w 571820"/>
                  <a:gd name="connsiteY10" fmla="*/ 1314890 h 1316717"/>
                  <a:gd name="connsiteX11" fmla="*/ 285910 w 571820"/>
                  <a:gd name="connsiteY11" fmla="*/ 1313542 h 1316717"/>
                  <a:gd name="connsiteX12" fmla="*/ 282417 w 571820"/>
                  <a:gd name="connsiteY12" fmla="*/ 1316717 h 1316717"/>
                  <a:gd name="connsiteX13" fmla="*/ 282417 w 571820"/>
                  <a:gd name="connsiteY13" fmla="*/ 1310367 h 1316717"/>
                  <a:gd name="connsiteX14" fmla="*/ 262617 w 571820"/>
                  <a:gd name="connsiteY14" fmla="*/ 1292372 h 1316717"/>
                  <a:gd name="connsiteX15" fmla="*/ 0 w 571820"/>
                  <a:gd name="connsiteY15" fmla="*/ 658358 h 1316717"/>
                  <a:gd name="connsiteX16" fmla="*/ 262617 w 571820"/>
                  <a:gd name="connsiteY16" fmla="*/ 24345 h 1316717"/>
                  <a:gd name="connsiteX0" fmla="*/ 262617 w 571820"/>
                  <a:gd name="connsiteY0" fmla="*/ 24345 h 1316717"/>
                  <a:gd name="connsiteX1" fmla="*/ 285910 w 571820"/>
                  <a:gd name="connsiteY1" fmla="*/ 3175 h 1316717"/>
                  <a:gd name="connsiteX2" fmla="*/ 287393 w 571820"/>
                  <a:gd name="connsiteY2" fmla="*/ 1827 h 1316717"/>
                  <a:gd name="connsiteX3" fmla="*/ 289403 w 571820"/>
                  <a:gd name="connsiteY3" fmla="*/ 0 h 1316717"/>
                  <a:gd name="connsiteX4" fmla="*/ 309203 w 571820"/>
                  <a:gd name="connsiteY4" fmla="*/ 24345 h 1316717"/>
                  <a:gd name="connsiteX5" fmla="*/ 571820 w 571820"/>
                  <a:gd name="connsiteY5" fmla="*/ 658359 h 1316717"/>
                  <a:gd name="connsiteX6" fmla="*/ 309203 w 571820"/>
                  <a:gd name="connsiteY6" fmla="*/ 1292372 h 1316717"/>
                  <a:gd name="connsiteX7" fmla="*/ 289403 w 571820"/>
                  <a:gd name="connsiteY7" fmla="*/ 1310368 h 1316717"/>
                  <a:gd name="connsiteX8" fmla="*/ 289403 w 571820"/>
                  <a:gd name="connsiteY8" fmla="*/ 1316717 h 1316717"/>
                  <a:gd name="connsiteX9" fmla="*/ 287393 w 571820"/>
                  <a:gd name="connsiteY9" fmla="*/ 1314890 h 1316717"/>
                  <a:gd name="connsiteX10" fmla="*/ 285910 w 571820"/>
                  <a:gd name="connsiteY10" fmla="*/ 1313542 h 1316717"/>
                  <a:gd name="connsiteX11" fmla="*/ 282417 w 571820"/>
                  <a:gd name="connsiteY11" fmla="*/ 1316717 h 1316717"/>
                  <a:gd name="connsiteX12" fmla="*/ 282417 w 571820"/>
                  <a:gd name="connsiteY12" fmla="*/ 1310367 h 1316717"/>
                  <a:gd name="connsiteX13" fmla="*/ 262617 w 571820"/>
                  <a:gd name="connsiteY13" fmla="*/ 1292372 h 1316717"/>
                  <a:gd name="connsiteX14" fmla="*/ 0 w 571820"/>
                  <a:gd name="connsiteY14" fmla="*/ 658358 h 1316717"/>
                  <a:gd name="connsiteX15" fmla="*/ 262617 w 571820"/>
                  <a:gd name="connsiteY15" fmla="*/ 24345 h 1316717"/>
                  <a:gd name="connsiteX0" fmla="*/ 262617 w 571820"/>
                  <a:gd name="connsiteY0" fmla="*/ 22518 h 1314890"/>
                  <a:gd name="connsiteX1" fmla="*/ 285910 w 571820"/>
                  <a:gd name="connsiteY1" fmla="*/ 1348 h 1314890"/>
                  <a:gd name="connsiteX2" fmla="*/ 287393 w 571820"/>
                  <a:gd name="connsiteY2" fmla="*/ 0 h 1314890"/>
                  <a:gd name="connsiteX3" fmla="*/ 309203 w 571820"/>
                  <a:gd name="connsiteY3" fmla="*/ 22518 h 1314890"/>
                  <a:gd name="connsiteX4" fmla="*/ 571820 w 571820"/>
                  <a:gd name="connsiteY4" fmla="*/ 656532 h 1314890"/>
                  <a:gd name="connsiteX5" fmla="*/ 309203 w 571820"/>
                  <a:gd name="connsiteY5" fmla="*/ 1290545 h 1314890"/>
                  <a:gd name="connsiteX6" fmla="*/ 289403 w 571820"/>
                  <a:gd name="connsiteY6" fmla="*/ 1308541 h 1314890"/>
                  <a:gd name="connsiteX7" fmla="*/ 289403 w 571820"/>
                  <a:gd name="connsiteY7" fmla="*/ 1314890 h 1314890"/>
                  <a:gd name="connsiteX8" fmla="*/ 287393 w 571820"/>
                  <a:gd name="connsiteY8" fmla="*/ 1313063 h 1314890"/>
                  <a:gd name="connsiteX9" fmla="*/ 285910 w 571820"/>
                  <a:gd name="connsiteY9" fmla="*/ 1311715 h 1314890"/>
                  <a:gd name="connsiteX10" fmla="*/ 282417 w 571820"/>
                  <a:gd name="connsiteY10" fmla="*/ 1314890 h 1314890"/>
                  <a:gd name="connsiteX11" fmla="*/ 282417 w 571820"/>
                  <a:gd name="connsiteY11" fmla="*/ 1308540 h 1314890"/>
                  <a:gd name="connsiteX12" fmla="*/ 262617 w 571820"/>
                  <a:gd name="connsiteY12" fmla="*/ 1290545 h 1314890"/>
                  <a:gd name="connsiteX13" fmla="*/ 0 w 571820"/>
                  <a:gd name="connsiteY13" fmla="*/ 656531 h 1314890"/>
                  <a:gd name="connsiteX14" fmla="*/ 262617 w 571820"/>
                  <a:gd name="connsiteY14" fmla="*/ 22518 h 1314890"/>
                  <a:gd name="connsiteX0" fmla="*/ 262617 w 571820"/>
                  <a:gd name="connsiteY0" fmla="*/ 21170 h 1313542"/>
                  <a:gd name="connsiteX1" fmla="*/ 285910 w 571820"/>
                  <a:gd name="connsiteY1" fmla="*/ 0 h 1313542"/>
                  <a:gd name="connsiteX2" fmla="*/ 309203 w 571820"/>
                  <a:gd name="connsiteY2" fmla="*/ 21170 h 1313542"/>
                  <a:gd name="connsiteX3" fmla="*/ 571820 w 571820"/>
                  <a:gd name="connsiteY3" fmla="*/ 655184 h 1313542"/>
                  <a:gd name="connsiteX4" fmla="*/ 309203 w 571820"/>
                  <a:gd name="connsiteY4" fmla="*/ 1289197 h 1313542"/>
                  <a:gd name="connsiteX5" fmla="*/ 289403 w 571820"/>
                  <a:gd name="connsiteY5" fmla="*/ 1307193 h 1313542"/>
                  <a:gd name="connsiteX6" fmla="*/ 289403 w 571820"/>
                  <a:gd name="connsiteY6" fmla="*/ 1313542 h 1313542"/>
                  <a:gd name="connsiteX7" fmla="*/ 287393 w 571820"/>
                  <a:gd name="connsiteY7" fmla="*/ 1311715 h 1313542"/>
                  <a:gd name="connsiteX8" fmla="*/ 285910 w 571820"/>
                  <a:gd name="connsiteY8" fmla="*/ 1310367 h 1313542"/>
                  <a:gd name="connsiteX9" fmla="*/ 282417 w 571820"/>
                  <a:gd name="connsiteY9" fmla="*/ 1313542 h 1313542"/>
                  <a:gd name="connsiteX10" fmla="*/ 282417 w 571820"/>
                  <a:gd name="connsiteY10" fmla="*/ 1307192 h 1313542"/>
                  <a:gd name="connsiteX11" fmla="*/ 262617 w 571820"/>
                  <a:gd name="connsiteY11" fmla="*/ 1289197 h 1313542"/>
                  <a:gd name="connsiteX12" fmla="*/ 0 w 571820"/>
                  <a:gd name="connsiteY12" fmla="*/ 655183 h 1313542"/>
                  <a:gd name="connsiteX13" fmla="*/ 262617 w 571820"/>
                  <a:gd name="connsiteY13" fmla="*/ 21170 h 1313542"/>
                  <a:gd name="connsiteX0" fmla="*/ 262617 w 571820"/>
                  <a:gd name="connsiteY0" fmla="*/ 21170 h 1313542"/>
                  <a:gd name="connsiteX1" fmla="*/ 285910 w 571820"/>
                  <a:gd name="connsiteY1" fmla="*/ 0 h 1313542"/>
                  <a:gd name="connsiteX2" fmla="*/ 309203 w 571820"/>
                  <a:gd name="connsiteY2" fmla="*/ 21170 h 1313542"/>
                  <a:gd name="connsiteX3" fmla="*/ 571820 w 571820"/>
                  <a:gd name="connsiteY3" fmla="*/ 655184 h 1313542"/>
                  <a:gd name="connsiteX4" fmla="*/ 309203 w 571820"/>
                  <a:gd name="connsiteY4" fmla="*/ 1289197 h 1313542"/>
                  <a:gd name="connsiteX5" fmla="*/ 289403 w 571820"/>
                  <a:gd name="connsiteY5" fmla="*/ 1307193 h 1313542"/>
                  <a:gd name="connsiteX6" fmla="*/ 289403 w 571820"/>
                  <a:gd name="connsiteY6" fmla="*/ 1313542 h 1313542"/>
                  <a:gd name="connsiteX7" fmla="*/ 287393 w 571820"/>
                  <a:gd name="connsiteY7" fmla="*/ 1311715 h 1313542"/>
                  <a:gd name="connsiteX8" fmla="*/ 285910 w 571820"/>
                  <a:gd name="connsiteY8" fmla="*/ 1310367 h 1313542"/>
                  <a:gd name="connsiteX9" fmla="*/ 282417 w 571820"/>
                  <a:gd name="connsiteY9" fmla="*/ 1313542 h 1313542"/>
                  <a:gd name="connsiteX10" fmla="*/ 262617 w 571820"/>
                  <a:gd name="connsiteY10" fmla="*/ 1289197 h 1313542"/>
                  <a:gd name="connsiteX11" fmla="*/ 0 w 571820"/>
                  <a:gd name="connsiteY11" fmla="*/ 655183 h 1313542"/>
                  <a:gd name="connsiteX12" fmla="*/ 262617 w 571820"/>
                  <a:gd name="connsiteY12" fmla="*/ 21170 h 1313542"/>
                  <a:gd name="connsiteX0" fmla="*/ 262617 w 571820"/>
                  <a:gd name="connsiteY0" fmla="*/ 21170 h 1313542"/>
                  <a:gd name="connsiteX1" fmla="*/ 285910 w 571820"/>
                  <a:gd name="connsiteY1" fmla="*/ 0 h 1313542"/>
                  <a:gd name="connsiteX2" fmla="*/ 309203 w 571820"/>
                  <a:gd name="connsiteY2" fmla="*/ 21170 h 1313542"/>
                  <a:gd name="connsiteX3" fmla="*/ 571820 w 571820"/>
                  <a:gd name="connsiteY3" fmla="*/ 655184 h 1313542"/>
                  <a:gd name="connsiteX4" fmla="*/ 309203 w 571820"/>
                  <a:gd name="connsiteY4" fmla="*/ 1289197 h 1313542"/>
                  <a:gd name="connsiteX5" fmla="*/ 289403 w 571820"/>
                  <a:gd name="connsiteY5" fmla="*/ 1307193 h 1313542"/>
                  <a:gd name="connsiteX6" fmla="*/ 289403 w 571820"/>
                  <a:gd name="connsiteY6" fmla="*/ 1313542 h 1313542"/>
                  <a:gd name="connsiteX7" fmla="*/ 287393 w 571820"/>
                  <a:gd name="connsiteY7" fmla="*/ 1311715 h 1313542"/>
                  <a:gd name="connsiteX8" fmla="*/ 285910 w 571820"/>
                  <a:gd name="connsiteY8" fmla="*/ 1310367 h 1313542"/>
                  <a:gd name="connsiteX9" fmla="*/ 262617 w 571820"/>
                  <a:gd name="connsiteY9" fmla="*/ 1289197 h 1313542"/>
                  <a:gd name="connsiteX10" fmla="*/ 0 w 571820"/>
                  <a:gd name="connsiteY10" fmla="*/ 655183 h 1313542"/>
                  <a:gd name="connsiteX11" fmla="*/ 262617 w 571820"/>
                  <a:gd name="connsiteY11" fmla="*/ 21170 h 1313542"/>
                  <a:gd name="connsiteX0" fmla="*/ 262617 w 571820"/>
                  <a:gd name="connsiteY0" fmla="*/ 21170 h 1313542"/>
                  <a:gd name="connsiteX1" fmla="*/ 285910 w 571820"/>
                  <a:gd name="connsiteY1" fmla="*/ 0 h 1313542"/>
                  <a:gd name="connsiteX2" fmla="*/ 309203 w 571820"/>
                  <a:gd name="connsiteY2" fmla="*/ 21170 h 1313542"/>
                  <a:gd name="connsiteX3" fmla="*/ 571820 w 571820"/>
                  <a:gd name="connsiteY3" fmla="*/ 655184 h 1313542"/>
                  <a:gd name="connsiteX4" fmla="*/ 309203 w 571820"/>
                  <a:gd name="connsiteY4" fmla="*/ 1289197 h 1313542"/>
                  <a:gd name="connsiteX5" fmla="*/ 289403 w 571820"/>
                  <a:gd name="connsiteY5" fmla="*/ 1307193 h 1313542"/>
                  <a:gd name="connsiteX6" fmla="*/ 289403 w 571820"/>
                  <a:gd name="connsiteY6" fmla="*/ 1313542 h 1313542"/>
                  <a:gd name="connsiteX7" fmla="*/ 287393 w 571820"/>
                  <a:gd name="connsiteY7" fmla="*/ 1311715 h 1313542"/>
                  <a:gd name="connsiteX8" fmla="*/ 262617 w 571820"/>
                  <a:gd name="connsiteY8" fmla="*/ 1289197 h 1313542"/>
                  <a:gd name="connsiteX9" fmla="*/ 0 w 571820"/>
                  <a:gd name="connsiteY9" fmla="*/ 655183 h 1313542"/>
                  <a:gd name="connsiteX10" fmla="*/ 262617 w 571820"/>
                  <a:gd name="connsiteY10" fmla="*/ 21170 h 1313542"/>
                  <a:gd name="connsiteX0" fmla="*/ 262617 w 571820"/>
                  <a:gd name="connsiteY0" fmla="*/ 21170 h 1313542"/>
                  <a:gd name="connsiteX1" fmla="*/ 285910 w 571820"/>
                  <a:gd name="connsiteY1" fmla="*/ 0 h 1313542"/>
                  <a:gd name="connsiteX2" fmla="*/ 309203 w 571820"/>
                  <a:gd name="connsiteY2" fmla="*/ 21170 h 1313542"/>
                  <a:gd name="connsiteX3" fmla="*/ 571820 w 571820"/>
                  <a:gd name="connsiteY3" fmla="*/ 655184 h 1313542"/>
                  <a:gd name="connsiteX4" fmla="*/ 309203 w 571820"/>
                  <a:gd name="connsiteY4" fmla="*/ 1289197 h 1313542"/>
                  <a:gd name="connsiteX5" fmla="*/ 289403 w 571820"/>
                  <a:gd name="connsiteY5" fmla="*/ 1307193 h 1313542"/>
                  <a:gd name="connsiteX6" fmla="*/ 289403 w 571820"/>
                  <a:gd name="connsiteY6" fmla="*/ 1313542 h 1313542"/>
                  <a:gd name="connsiteX7" fmla="*/ 262617 w 571820"/>
                  <a:gd name="connsiteY7" fmla="*/ 1289197 h 1313542"/>
                  <a:gd name="connsiteX8" fmla="*/ 0 w 571820"/>
                  <a:gd name="connsiteY8" fmla="*/ 655183 h 1313542"/>
                  <a:gd name="connsiteX9" fmla="*/ 262617 w 571820"/>
                  <a:gd name="connsiteY9" fmla="*/ 21170 h 1313542"/>
                  <a:gd name="connsiteX0" fmla="*/ 262617 w 571820"/>
                  <a:gd name="connsiteY0" fmla="*/ 21170 h 1364739"/>
                  <a:gd name="connsiteX1" fmla="*/ 285910 w 571820"/>
                  <a:gd name="connsiteY1" fmla="*/ 0 h 1364739"/>
                  <a:gd name="connsiteX2" fmla="*/ 309203 w 571820"/>
                  <a:gd name="connsiteY2" fmla="*/ 21170 h 1364739"/>
                  <a:gd name="connsiteX3" fmla="*/ 571820 w 571820"/>
                  <a:gd name="connsiteY3" fmla="*/ 655184 h 1364739"/>
                  <a:gd name="connsiteX4" fmla="*/ 309203 w 571820"/>
                  <a:gd name="connsiteY4" fmla="*/ 1289197 h 1364739"/>
                  <a:gd name="connsiteX5" fmla="*/ 289403 w 571820"/>
                  <a:gd name="connsiteY5" fmla="*/ 1307193 h 1364739"/>
                  <a:gd name="connsiteX6" fmla="*/ 177485 w 571820"/>
                  <a:gd name="connsiteY6" fmla="*/ 1364739 h 1364739"/>
                  <a:gd name="connsiteX7" fmla="*/ 262617 w 571820"/>
                  <a:gd name="connsiteY7" fmla="*/ 1289197 h 1364739"/>
                  <a:gd name="connsiteX8" fmla="*/ 0 w 571820"/>
                  <a:gd name="connsiteY8" fmla="*/ 655183 h 1364739"/>
                  <a:gd name="connsiteX9" fmla="*/ 262617 w 571820"/>
                  <a:gd name="connsiteY9" fmla="*/ 21170 h 1364739"/>
                  <a:gd name="connsiteX0" fmla="*/ 262617 w 571820"/>
                  <a:gd name="connsiteY0" fmla="*/ 21170 h 1364739"/>
                  <a:gd name="connsiteX1" fmla="*/ 285910 w 571820"/>
                  <a:gd name="connsiteY1" fmla="*/ 0 h 1364739"/>
                  <a:gd name="connsiteX2" fmla="*/ 309203 w 571820"/>
                  <a:gd name="connsiteY2" fmla="*/ 21170 h 1364739"/>
                  <a:gd name="connsiteX3" fmla="*/ 571820 w 571820"/>
                  <a:gd name="connsiteY3" fmla="*/ 655184 h 1364739"/>
                  <a:gd name="connsiteX4" fmla="*/ 309203 w 571820"/>
                  <a:gd name="connsiteY4" fmla="*/ 1289197 h 1364739"/>
                  <a:gd name="connsiteX5" fmla="*/ 285832 w 571820"/>
                  <a:gd name="connsiteY5" fmla="*/ 1311956 h 1364739"/>
                  <a:gd name="connsiteX6" fmla="*/ 177485 w 571820"/>
                  <a:gd name="connsiteY6" fmla="*/ 1364739 h 1364739"/>
                  <a:gd name="connsiteX7" fmla="*/ 262617 w 571820"/>
                  <a:gd name="connsiteY7" fmla="*/ 1289197 h 1364739"/>
                  <a:gd name="connsiteX8" fmla="*/ 0 w 571820"/>
                  <a:gd name="connsiteY8" fmla="*/ 655183 h 1364739"/>
                  <a:gd name="connsiteX9" fmla="*/ 262617 w 571820"/>
                  <a:gd name="connsiteY9" fmla="*/ 21170 h 1364739"/>
                  <a:gd name="connsiteX0" fmla="*/ 262617 w 571820"/>
                  <a:gd name="connsiteY0" fmla="*/ 21170 h 1311956"/>
                  <a:gd name="connsiteX1" fmla="*/ 285910 w 571820"/>
                  <a:gd name="connsiteY1" fmla="*/ 0 h 1311956"/>
                  <a:gd name="connsiteX2" fmla="*/ 309203 w 571820"/>
                  <a:gd name="connsiteY2" fmla="*/ 21170 h 1311956"/>
                  <a:gd name="connsiteX3" fmla="*/ 571820 w 571820"/>
                  <a:gd name="connsiteY3" fmla="*/ 655184 h 1311956"/>
                  <a:gd name="connsiteX4" fmla="*/ 309203 w 571820"/>
                  <a:gd name="connsiteY4" fmla="*/ 1289197 h 1311956"/>
                  <a:gd name="connsiteX5" fmla="*/ 285832 w 571820"/>
                  <a:gd name="connsiteY5" fmla="*/ 1311956 h 1311956"/>
                  <a:gd name="connsiteX6" fmla="*/ 262617 w 571820"/>
                  <a:gd name="connsiteY6" fmla="*/ 1289197 h 1311956"/>
                  <a:gd name="connsiteX7" fmla="*/ 0 w 571820"/>
                  <a:gd name="connsiteY7" fmla="*/ 655183 h 1311956"/>
                  <a:gd name="connsiteX8" fmla="*/ 262617 w 571820"/>
                  <a:gd name="connsiteY8" fmla="*/ 21170 h 13119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571820" h="1311956">
                    <a:moveTo>
                      <a:pt x="262617" y="21170"/>
                    </a:moveTo>
                    <a:lnTo>
                      <a:pt x="285910" y="0"/>
                    </a:lnTo>
                    <a:lnTo>
                      <a:pt x="309203" y="21170"/>
                    </a:lnTo>
                    <a:cubicBezTo>
                      <a:pt x="471461" y="183428"/>
                      <a:pt x="571820" y="407586"/>
                      <a:pt x="571820" y="655184"/>
                    </a:cubicBezTo>
                    <a:cubicBezTo>
                      <a:pt x="571820" y="902781"/>
                      <a:pt x="471461" y="1126939"/>
                      <a:pt x="309203" y="1289197"/>
                    </a:cubicBezTo>
                    <a:lnTo>
                      <a:pt x="285832" y="1311956"/>
                    </a:lnTo>
                    <a:lnTo>
                      <a:pt x="262617" y="1289197"/>
                    </a:lnTo>
                    <a:cubicBezTo>
                      <a:pt x="100359" y="1126938"/>
                      <a:pt x="0" y="902781"/>
                      <a:pt x="0" y="655183"/>
                    </a:cubicBezTo>
                    <a:cubicBezTo>
                      <a:pt x="0" y="407586"/>
                      <a:pt x="100359" y="183428"/>
                      <a:pt x="262617" y="21170"/>
                    </a:cubicBezTo>
                    <a:close/>
                  </a:path>
                </a:pathLst>
              </a:cu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cxnSp>
            <p:nvCxnSpPr>
              <p:cNvPr id="6" name="Straight Connector 5">
                <a:extLst>
                  <a:ext uri="{FF2B5EF4-FFF2-40B4-BE49-F238E27FC236}">
                    <a16:creationId xmlns:a16="http://schemas.microsoft.com/office/drawing/2014/main" id="{C1D464A1-0F6B-3CEE-8719-573F89E87B36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8768695" y="4330454"/>
                <a:ext cx="0" cy="162000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  <p:extLst>
      <p:ext uri="{BB962C8B-B14F-4D97-AF65-F5344CB8AC3E}">
        <p14:creationId xmlns:p14="http://schemas.microsoft.com/office/powerpoint/2010/main" val="423777377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55FC5AD6-5EA9-4D31-BA29-EE3AABE2232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66800" y="777246"/>
            <a:ext cx="10058400" cy="1097280"/>
          </a:xfrm>
        </p:spPr>
        <p:txBody>
          <a:bodyPr wrap="square" anchor="ctr" anchorCtr="0">
            <a:normAutofit/>
          </a:bodyPr>
          <a:lstStyle>
            <a:lvl1pPr algn="ctr">
              <a:defRPr/>
            </a:lvl1pPr>
          </a:lstStyle>
          <a:p>
            <a:pPr algn="ctr"/>
            <a:r>
              <a:rPr lang="en-US" dirty="0"/>
              <a:t>Click to add title</a:t>
            </a:r>
          </a:p>
        </p:txBody>
      </p:sp>
      <p:sp>
        <p:nvSpPr>
          <p:cNvPr id="5" name="Content Placeholder 3">
            <a:extLst>
              <a:ext uri="{FF2B5EF4-FFF2-40B4-BE49-F238E27FC236}">
                <a16:creationId xmlns:a16="http://schemas.microsoft.com/office/drawing/2014/main" id="{F2B970E0-2BF6-DE0A-33F2-E136830CC0F2}"/>
              </a:ext>
            </a:extLst>
          </p:cNvPr>
          <p:cNvSpPr>
            <a:spLocks noGrp="1"/>
          </p:cNvSpPr>
          <p:nvPr>
            <p:ph sz="quarter" idx="17" hasCustomPrompt="1"/>
          </p:nvPr>
        </p:nvSpPr>
        <p:spPr>
          <a:xfrm>
            <a:off x="1711243" y="2287435"/>
            <a:ext cx="8769514" cy="3768195"/>
          </a:xfrm>
        </p:spPr>
        <p:txBody>
          <a:bodyPr tIns="182880">
            <a:noAutofit/>
          </a:bodyPr>
          <a:lstStyle>
            <a:lvl1pPr marL="283464" indent="-283464">
              <a:lnSpc>
                <a:spcPct val="100000"/>
              </a:lnSpc>
              <a:spcBef>
                <a:spcPts val="1000"/>
              </a:spcBef>
              <a:defRPr sz="1800"/>
            </a:lvl1pPr>
            <a:lvl2pPr marL="283464">
              <a:lnSpc>
                <a:spcPct val="100000"/>
              </a:lnSpc>
              <a:spcBef>
                <a:spcPts val="1000"/>
              </a:spcBef>
              <a:defRPr sz="1800"/>
            </a:lvl2pPr>
            <a:lvl3pPr indent="-283464">
              <a:lnSpc>
                <a:spcPct val="100000"/>
              </a:lnSpc>
              <a:spcBef>
                <a:spcPts val="1000"/>
              </a:spcBef>
              <a:defRPr sz="1800"/>
            </a:lvl3pPr>
            <a:lvl4pPr>
              <a:lnSpc>
                <a:spcPct val="100000"/>
              </a:lnSpc>
              <a:spcBef>
                <a:spcPts val="1000"/>
              </a:spcBef>
              <a:defRPr sz="1800"/>
            </a:lvl4pPr>
            <a:lvl5pPr indent="-283464">
              <a:lnSpc>
                <a:spcPct val="100000"/>
              </a:lnSpc>
              <a:spcBef>
                <a:spcPts val="1000"/>
              </a:spcBef>
              <a:defRPr sz="1800"/>
            </a:lvl5pPr>
          </a:lstStyle>
          <a:p>
            <a:pPr lvl="0"/>
            <a:r>
              <a:rPr lang="en-US" dirty="0"/>
              <a:t>Click to add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51664AFF-309D-433B-B3F0-84A98A207C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5819649" y="2057406"/>
            <a:ext cx="5400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Date Placeholder 3">
            <a:extLst>
              <a:ext uri="{FF2B5EF4-FFF2-40B4-BE49-F238E27FC236}">
                <a16:creationId xmlns:a16="http://schemas.microsoft.com/office/drawing/2014/main" id="{85D87A86-18DB-4F48-991B-B96728C9E2B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41338" y="6401999"/>
            <a:ext cx="2206625" cy="369332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prstClr val="white">
                    <a:alpha val="70000"/>
                  </a:prstClr>
                </a:solidFill>
              </a:rPr>
              <a:t>20XX</a:t>
            </a:r>
            <a:endParaRPr lang="en-US" dirty="0">
              <a:solidFill>
                <a:prstClr val="white">
                  <a:alpha val="70000"/>
                </a:prstClr>
              </a:solidFill>
            </a:endParaRPr>
          </a:p>
        </p:txBody>
      </p:sp>
      <p:sp>
        <p:nvSpPr>
          <p:cNvPr id="10" name="Footer Placeholder 4">
            <a:extLst>
              <a:ext uri="{FF2B5EF4-FFF2-40B4-BE49-F238E27FC236}">
                <a16:creationId xmlns:a16="http://schemas.microsoft.com/office/drawing/2014/main" id="{E9F77D95-7E8B-48BA-B550-76A5C297FE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308350" y="6401999"/>
            <a:ext cx="5575300" cy="369332"/>
          </a:xfr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1200" cap="all" spc="300" normalizeH="0" baseline="0" noProof="0" dirty="0">
              <a:ln>
                <a:noFill/>
              </a:ln>
              <a:solidFill>
                <a:prstClr val="white">
                  <a:alpha val="70000"/>
                </a:prstClr>
              </a:solidFill>
              <a:effectLst/>
              <a:uLnTx/>
              <a:uFillTx/>
              <a:latin typeface="Avenir Next LT Pro Light"/>
              <a:ea typeface="+mn-ea"/>
              <a:cs typeface="+mn-cs"/>
            </a:endParaRPr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5510D382-212F-47D7-A76F-181F22622C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2800" y="6401999"/>
            <a:ext cx="2208212" cy="369332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39607A7-8386-47DB-8578-DDEDD194E5D4}" type="slidenum">
              <a:rPr kumimoji="0" lang="en-US" sz="1000" b="0" i="0" u="none" strike="noStrike" kern="1200" cap="all" spc="300" normalizeH="0" baseline="0" noProof="0" smtClean="0">
                <a:ln>
                  <a:noFill/>
                </a:ln>
                <a:solidFill>
                  <a:prstClr val="white">
                    <a:alpha val="70000"/>
                  </a:prstClr>
                </a:solidFill>
                <a:effectLst/>
                <a:uLnTx/>
                <a:uFillTx/>
                <a:latin typeface="Avenir Next LT Pro Ligh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00" b="0" i="0" u="none" strike="noStrike" kern="1200" cap="all" spc="300" normalizeH="0" baseline="0" noProof="0" dirty="0">
              <a:ln>
                <a:noFill/>
              </a:ln>
              <a:solidFill>
                <a:prstClr val="white">
                  <a:alpha val="70000"/>
                </a:prstClr>
              </a:solidFill>
              <a:effectLst/>
              <a:uLnTx/>
              <a:uFillTx/>
              <a:latin typeface="Avenir Next LT Pro Light"/>
              <a:ea typeface="+mn-ea"/>
              <a:cs typeface="+mn-cs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B2C7C83-D77B-1EFF-5877-DB5DF792E8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541163" y="548640"/>
            <a:ext cx="11109674" cy="5749290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927937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ent 2 Columns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55FC5AD6-5EA9-4D31-BA29-EE3AABE2232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66800" y="777244"/>
            <a:ext cx="10058400" cy="1097280"/>
          </a:xfrm>
        </p:spPr>
        <p:txBody>
          <a:bodyPr wrap="square" anchor="ctr" anchorCtr="0">
            <a:normAutofit/>
          </a:bodyPr>
          <a:lstStyle>
            <a:lvl1pPr algn="ctr">
              <a:defRPr/>
            </a:lvl1pPr>
          </a:lstStyle>
          <a:p>
            <a:pPr algn="ctr"/>
            <a:r>
              <a:rPr lang="en-US" dirty="0"/>
              <a:t>Click to add title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51664AFF-309D-433B-B3F0-84A98A207C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5819649" y="2057404"/>
            <a:ext cx="5400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Content Placeholder 3">
            <a:extLst>
              <a:ext uri="{FF2B5EF4-FFF2-40B4-BE49-F238E27FC236}">
                <a16:creationId xmlns:a16="http://schemas.microsoft.com/office/drawing/2014/main" id="{F2B970E0-2BF6-DE0A-33F2-E136830CC0F2}"/>
              </a:ext>
            </a:extLst>
          </p:cNvPr>
          <p:cNvSpPr>
            <a:spLocks noGrp="1"/>
          </p:cNvSpPr>
          <p:nvPr>
            <p:ph sz="quarter" idx="17" hasCustomPrompt="1"/>
          </p:nvPr>
        </p:nvSpPr>
        <p:spPr>
          <a:xfrm>
            <a:off x="1664443" y="2484712"/>
            <a:ext cx="4360507" cy="3605420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800" i="0"/>
            </a:lvl1pPr>
            <a:lvl2pPr marL="285750" indent="-285750">
              <a:lnSpc>
                <a:spcPct val="100000"/>
              </a:lnSpc>
              <a:spcBef>
                <a:spcPts val="1000"/>
              </a:spcBef>
              <a:buClr>
                <a:schemeClr val="accent5">
                  <a:lumMod val="60000"/>
                  <a:lumOff val="40000"/>
                </a:schemeClr>
              </a:buClr>
              <a:buFont typeface="Wingdings" panose="05000000000000000000" pitchFamily="2" charset="2"/>
              <a:buChar char=""/>
              <a:defRPr sz="1800" i="0"/>
            </a:lvl2pPr>
            <a:lvl3pPr marL="685800" indent="-283464">
              <a:lnSpc>
                <a:spcPct val="100000"/>
              </a:lnSpc>
              <a:spcBef>
                <a:spcPts val="1000"/>
              </a:spcBef>
              <a:buClr>
                <a:schemeClr val="accent5">
                  <a:lumMod val="60000"/>
                  <a:lumOff val="40000"/>
                </a:schemeClr>
              </a:buClr>
              <a:buFont typeface="Wingdings" panose="05000000000000000000" pitchFamily="2" charset="2"/>
              <a:buChar char=""/>
              <a:defRPr sz="1800" i="0"/>
            </a:lvl3pPr>
            <a:lvl4pPr marL="685800">
              <a:lnSpc>
                <a:spcPct val="100000"/>
              </a:lnSpc>
              <a:spcBef>
                <a:spcPts val="1000"/>
              </a:spcBef>
              <a:defRPr sz="1800" i="0"/>
            </a:lvl4pPr>
            <a:lvl5pPr marL="1143000" indent="-283464">
              <a:lnSpc>
                <a:spcPct val="100000"/>
              </a:lnSpc>
              <a:spcBef>
                <a:spcPts val="1000"/>
              </a:spcBef>
              <a:buClr>
                <a:schemeClr val="accent5">
                  <a:lumMod val="60000"/>
                  <a:lumOff val="40000"/>
                </a:schemeClr>
              </a:buClr>
              <a:defRPr sz="1800" i="0"/>
            </a:lvl5pPr>
          </a:lstStyle>
          <a:p>
            <a:pPr lvl="0"/>
            <a:r>
              <a:rPr lang="en-US" dirty="0"/>
              <a:t>Click to add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Content Placeholder 3">
            <a:extLst>
              <a:ext uri="{FF2B5EF4-FFF2-40B4-BE49-F238E27FC236}">
                <a16:creationId xmlns:a16="http://schemas.microsoft.com/office/drawing/2014/main" id="{6418C0F6-1F2A-74E4-A6C4-914FE336632A}"/>
              </a:ext>
            </a:extLst>
          </p:cNvPr>
          <p:cNvSpPr>
            <a:spLocks noGrp="1"/>
          </p:cNvSpPr>
          <p:nvPr>
            <p:ph sz="quarter" idx="18" hasCustomPrompt="1"/>
          </p:nvPr>
        </p:nvSpPr>
        <p:spPr>
          <a:xfrm>
            <a:off x="6359649" y="2493040"/>
            <a:ext cx="4360507" cy="3605420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800" i="0"/>
            </a:lvl1pPr>
            <a:lvl2pPr marL="283464" indent="-285750">
              <a:lnSpc>
                <a:spcPct val="100000"/>
              </a:lnSpc>
              <a:spcBef>
                <a:spcPts val="1000"/>
              </a:spcBef>
              <a:buClr>
                <a:schemeClr val="accent5">
                  <a:lumMod val="60000"/>
                  <a:lumOff val="40000"/>
                </a:schemeClr>
              </a:buClr>
              <a:buFont typeface="Wingdings" panose="05000000000000000000" pitchFamily="2" charset="2"/>
              <a:buChar char=""/>
              <a:defRPr sz="1800" i="0"/>
            </a:lvl2pPr>
            <a:lvl3pPr marL="685800" indent="-283464">
              <a:lnSpc>
                <a:spcPct val="100000"/>
              </a:lnSpc>
              <a:spcBef>
                <a:spcPts val="1000"/>
              </a:spcBef>
              <a:buClr>
                <a:schemeClr val="accent5">
                  <a:lumMod val="60000"/>
                  <a:lumOff val="40000"/>
                </a:schemeClr>
              </a:buClr>
              <a:defRPr sz="1800" i="0"/>
            </a:lvl3pPr>
            <a:lvl4pPr marL="685800">
              <a:lnSpc>
                <a:spcPct val="100000"/>
              </a:lnSpc>
              <a:spcBef>
                <a:spcPts val="1000"/>
              </a:spcBef>
              <a:defRPr sz="1800" i="0"/>
            </a:lvl4pPr>
            <a:lvl5pPr marL="1143000" indent="-283464">
              <a:lnSpc>
                <a:spcPct val="100000"/>
              </a:lnSpc>
              <a:spcBef>
                <a:spcPts val="1000"/>
              </a:spcBef>
              <a:buClr>
                <a:schemeClr val="accent5">
                  <a:lumMod val="60000"/>
                  <a:lumOff val="40000"/>
                </a:schemeClr>
              </a:buClr>
              <a:defRPr sz="1800" i="0"/>
            </a:lvl5pPr>
          </a:lstStyle>
          <a:p>
            <a:pPr lvl="0"/>
            <a:r>
              <a:rPr lang="en-US" dirty="0"/>
              <a:t>Click to add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Date Placeholder 3">
            <a:extLst>
              <a:ext uri="{FF2B5EF4-FFF2-40B4-BE49-F238E27FC236}">
                <a16:creationId xmlns:a16="http://schemas.microsoft.com/office/drawing/2014/main" id="{85D87A86-18DB-4F48-991B-B96728C9E2B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41338" y="6401999"/>
            <a:ext cx="2206625" cy="369332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prstClr val="white">
                    <a:alpha val="70000"/>
                  </a:prstClr>
                </a:solidFill>
              </a:rPr>
              <a:t>20XX</a:t>
            </a:r>
            <a:endParaRPr lang="en-US" dirty="0">
              <a:solidFill>
                <a:prstClr val="white">
                  <a:alpha val="70000"/>
                </a:prstClr>
              </a:solidFill>
            </a:endParaRPr>
          </a:p>
        </p:txBody>
      </p:sp>
      <p:sp>
        <p:nvSpPr>
          <p:cNvPr id="10" name="Footer Placeholder 4">
            <a:extLst>
              <a:ext uri="{FF2B5EF4-FFF2-40B4-BE49-F238E27FC236}">
                <a16:creationId xmlns:a16="http://schemas.microsoft.com/office/drawing/2014/main" id="{E9F77D95-7E8B-48BA-B550-76A5C297FE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308350" y="6401999"/>
            <a:ext cx="5575300" cy="369332"/>
          </a:xfr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1200" cap="all" spc="300" normalizeH="0" baseline="0" noProof="0" dirty="0">
              <a:ln>
                <a:noFill/>
              </a:ln>
              <a:solidFill>
                <a:prstClr val="white">
                  <a:alpha val="70000"/>
                </a:prstClr>
              </a:solidFill>
              <a:effectLst/>
              <a:uLnTx/>
              <a:uFillTx/>
              <a:latin typeface="Avenir Next LT Pro Light"/>
              <a:ea typeface="+mn-ea"/>
              <a:cs typeface="+mn-cs"/>
            </a:endParaRPr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5510D382-212F-47D7-A76F-181F22622C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2800" y="6401999"/>
            <a:ext cx="2208212" cy="369332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39607A7-8386-47DB-8578-DDEDD194E5D4}" type="slidenum">
              <a:rPr kumimoji="0" lang="en-US" sz="1000" b="0" i="0" u="none" strike="noStrike" kern="1200" cap="all" spc="300" normalizeH="0" baseline="0" noProof="0" smtClean="0">
                <a:ln>
                  <a:noFill/>
                </a:ln>
                <a:solidFill>
                  <a:prstClr val="white">
                    <a:alpha val="70000"/>
                  </a:prstClr>
                </a:solidFill>
                <a:effectLst/>
                <a:uLnTx/>
                <a:uFillTx/>
                <a:latin typeface="Avenir Next LT Pro Ligh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00" b="0" i="0" u="none" strike="noStrike" kern="1200" cap="all" spc="300" normalizeH="0" baseline="0" noProof="0" dirty="0">
              <a:ln>
                <a:noFill/>
              </a:ln>
              <a:solidFill>
                <a:prstClr val="white">
                  <a:alpha val="70000"/>
                </a:prstClr>
              </a:solidFill>
              <a:effectLst/>
              <a:uLnTx/>
              <a:uFillTx/>
              <a:latin typeface="Avenir Next LT Pro Light"/>
              <a:ea typeface="+mn-ea"/>
              <a:cs typeface="+mn-cs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C97ED942-AF2B-12D4-2ED4-570ACFD0F4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541163" y="548640"/>
            <a:ext cx="11109674" cy="5749290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585876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2 Conten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B7A45527-A259-1C6D-E8B4-514715484B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3245608"/>
            <a:ext cx="12192000" cy="3612392"/>
          </a:xfrm>
          <a:prstGeom prst="rect">
            <a:avLst/>
          </a:prstGeom>
          <a:solidFill>
            <a:schemeClr val="bg1">
              <a:alpha val="2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alpha val="30000"/>
                </a:prstClr>
              </a:solidFill>
              <a:effectLst/>
              <a:uLnTx/>
              <a:uFillTx/>
              <a:latin typeface="Avenir Next LT Pro Light"/>
              <a:ea typeface="+mn-ea"/>
              <a:cs typeface="+mn-cs"/>
            </a:endParaRP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55FC5AD6-5EA9-4D31-BA29-EE3AABE2232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48640" y="548640"/>
            <a:ext cx="3886200" cy="2304288"/>
          </a:xfrm>
        </p:spPr>
        <p:txBody>
          <a:bodyPr wrap="square" anchor="ctr" anchorCtr="0">
            <a:normAutofit/>
          </a:bodyPr>
          <a:lstStyle>
            <a:lvl1pPr algn="ctr">
              <a:defRPr/>
            </a:lvl1pPr>
          </a:lstStyle>
          <a:p>
            <a:pPr algn="ctr"/>
            <a:r>
              <a:rPr lang="en-US" dirty="0"/>
              <a:t>Click to add title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E4ACBDB-D54B-994A-AD88-E89D37245FAD}"/>
              </a:ext>
            </a:extLst>
          </p:cNvPr>
          <p:cNvSpPr>
            <a:spLocks noGrp="1"/>
          </p:cNvSpPr>
          <p:nvPr>
            <p:ph sz="quarter" idx="17" hasCustomPrompt="1"/>
          </p:nvPr>
        </p:nvSpPr>
        <p:spPr>
          <a:xfrm>
            <a:off x="5534660" y="548641"/>
            <a:ext cx="6130625" cy="2304288"/>
          </a:xfrm>
        </p:spPr>
        <p:txBody>
          <a:bodyPr anchor="ctr">
            <a:noAutofit/>
          </a:bodyPr>
          <a:lstStyle>
            <a:lvl1pPr marL="512064" indent="-512064">
              <a:lnSpc>
                <a:spcPct val="100000"/>
              </a:lnSpc>
              <a:spcBef>
                <a:spcPts val="1000"/>
              </a:spcBef>
              <a:buClr>
                <a:schemeClr val="accent5">
                  <a:lumMod val="60000"/>
                  <a:lumOff val="40000"/>
                </a:schemeClr>
              </a:buClr>
              <a:buFont typeface="+mj-lt"/>
              <a:buAutoNum type="arabicPeriod"/>
              <a:defRPr sz="1800"/>
            </a:lvl1pPr>
            <a:lvl2pPr marL="702900" indent="-342900">
              <a:lnSpc>
                <a:spcPct val="100000"/>
              </a:lnSpc>
              <a:spcBef>
                <a:spcPts val="1000"/>
              </a:spcBef>
              <a:buClr>
                <a:schemeClr val="accent5">
                  <a:lumMod val="60000"/>
                  <a:lumOff val="40000"/>
                </a:schemeClr>
              </a:buClr>
              <a:buFont typeface="+mj-lt"/>
              <a:buAutoNum type="arabicPeriod"/>
              <a:defRPr sz="1800"/>
            </a:lvl2pPr>
            <a:lvl3pPr marL="1139436" indent="-342900">
              <a:lnSpc>
                <a:spcPct val="100000"/>
              </a:lnSpc>
              <a:spcBef>
                <a:spcPts val="1000"/>
              </a:spcBef>
              <a:buClr>
                <a:schemeClr val="accent5">
                  <a:lumMod val="60000"/>
                  <a:lumOff val="40000"/>
                </a:schemeClr>
              </a:buClr>
              <a:buFont typeface="+mj-lt"/>
              <a:buAutoNum type="arabicPeriod"/>
              <a:defRPr sz="1800"/>
            </a:lvl3pPr>
            <a:lvl4pPr marL="1422900" indent="-342900">
              <a:lnSpc>
                <a:spcPct val="100000"/>
              </a:lnSpc>
              <a:spcBef>
                <a:spcPts val="1000"/>
              </a:spcBef>
              <a:buClr>
                <a:schemeClr val="accent5">
                  <a:lumMod val="60000"/>
                  <a:lumOff val="40000"/>
                </a:schemeClr>
              </a:buClr>
              <a:buFont typeface="+mj-lt"/>
              <a:buAutoNum type="arabicPeriod"/>
              <a:defRPr sz="1800"/>
            </a:lvl4pPr>
            <a:lvl5pPr marL="1859436" indent="-342900">
              <a:lnSpc>
                <a:spcPct val="100000"/>
              </a:lnSpc>
              <a:spcBef>
                <a:spcPts val="1000"/>
              </a:spcBef>
              <a:buClr>
                <a:schemeClr val="accent5">
                  <a:lumMod val="60000"/>
                  <a:lumOff val="40000"/>
                </a:schemeClr>
              </a:buClr>
              <a:buFont typeface="+mj-lt"/>
              <a:buAutoNum type="arabicPeriod"/>
              <a:defRPr sz="1800"/>
            </a:lvl5pPr>
          </a:lstStyle>
          <a:p>
            <a:pPr lvl="0"/>
            <a:r>
              <a:rPr lang="en-US" dirty="0"/>
              <a:t>Click to add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Content Placeholder 3">
            <a:extLst>
              <a:ext uri="{FF2B5EF4-FFF2-40B4-BE49-F238E27FC236}">
                <a16:creationId xmlns:a16="http://schemas.microsoft.com/office/drawing/2014/main" id="{ED8447B1-F82E-026F-7FF0-7E95D361E7A9}"/>
              </a:ext>
            </a:extLst>
          </p:cNvPr>
          <p:cNvSpPr>
            <a:spLocks noGrp="1"/>
          </p:cNvSpPr>
          <p:nvPr>
            <p:ph sz="quarter" idx="18" hasCustomPrompt="1"/>
          </p:nvPr>
        </p:nvSpPr>
        <p:spPr>
          <a:xfrm>
            <a:off x="5520387" y="3735238"/>
            <a:ext cx="6130625" cy="2574120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800"/>
            </a:lvl1pPr>
            <a:lvl2pPr marL="283464" indent="-285750">
              <a:lnSpc>
                <a:spcPct val="100000"/>
              </a:lnSpc>
              <a:spcBef>
                <a:spcPts val="1000"/>
              </a:spcBef>
              <a:buClr>
                <a:schemeClr val="accent5">
                  <a:lumMod val="60000"/>
                  <a:lumOff val="40000"/>
                </a:schemeClr>
              </a:buClr>
              <a:buFont typeface="Wingdings" panose="05000000000000000000" pitchFamily="2" charset="2"/>
              <a:buChar char=""/>
              <a:defRPr sz="1800" i="0"/>
            </a:lvl2pPr>
            <a:lvl3pPr marL="685800" indent="-283464">
              <a:lnSpc>
                <a:spcPct val="100000"/>
              </a:lnSpc>
              <a:spcBef>
                <a:spcPts val="1000"/>
              </a:spcBef>
              <a:buClr>
                <a:schemeClr val="accent5">
                  <a:lumMod val="60000"/>
                  <a:lumOff val="40000"/>
                </a:schemeClr>
              </a:buClr>
              <a:defRPr sz="1800" i="0"/>
            </a:lvl3pPr>
            <a:lvl4pPr marL="685800">
              <a:lnSpc>
                <a:spcPct val="100000"/>
              </a:lnSpc>
              <a:spcBef>
                <a:spcPts val="1000"/>
              </a:spcBef>
              <a:defRPr sz="1800" i="0"/>
            </a:lvl4pPr>
            <a:lvl5pPr indent="-283464">
              <a:defRPr sz="1600"/>
            </a:lvl5pPr>
          </a:lstStyle>
          <a:p>
            <a:pPr lvl="0"/>
            <a:r>
              <a:rPr lang="en-US" dirty="0"/>
              <a:t>Click to add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9" name="Date Placeholder 3">
            <a:extLst>
              <a:ext uri="{FF2B5EF4-FFF2-40B4-BE49-F238E27FC236}">
                <a16:creationId xmlns:a16="http://schemas.microsoft.com/office/drawing/2014/main" id="{85D87A86-18DB-4F48-991B-B96728C9E2B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41338" y="6401999"/>
            <a:ext cx="2206625" cy="369332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prstClr val="white">
                    <a:alpha val="70000"/>
                  </a:prstClr>
                </a:solidFill>
              </a:rPr>
              <a:t>20XX</a:t>
            </a:r>
            <a:endParaRPr lang="en-US" dirty="0">
              <a:solidFill>
                <a:prstClr val="white">
                  <a:alpha val="70000"/>
                </a:prstClr>
              </a:solidFill>
            </a:endParaRPr>
          </a:p>
        </p:txBody>
      </p:sp>
      <p:sp>
        <p:nvSpPr>
          <p:cNvPr id="10" name="Footer Placeholder 4">
            <a:extLst>
              <a:ext uri="{FF2B5EF4-FFF2-40B4-BE49-F238E27FC236}">
                <a16:creationId xmlns:a16="http://schemas.microsoft.com/office/drawing/2014/main" id="{E9F77D95-7E8B-48BA-B550-76A5C297FE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308350" y="6401999"/>
            <a:ext cx="5575300" cy="369332"/>
          </a:xfr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1200" cap="all" spc="300" normalizeH="0" baseline="0" noProof="0" dirty="0">
              <a:ln>
                <a:noFill/>
              </a:ln>
              <a:solidFill>
                <a:prstClr val="white">
                  <a:alpha val="70000"/>
                </a:prstClr>
              </a:solidFill>
              <a:effectLst/>
              <a:uLnTx/>
              <a:uFillTx/>
              <a:latin typeface="Avenir Next LT Pro Light"/>
              <a:ea typeface="+mn-ea"/>
              <a:cs typeface="+mn-cs"/>
            </a:endParaRPr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5510D382-212F-47D7-A76F-181F22622C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2800" y="6401999"/>
            <a:ext cx="2208212" cy="369332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39607A7-8386-47DB-8578-DDEDD194E5D4}" type="slidenum">
              <a:rPr kumimoji="0" lang="en-US" sz="1000" b="0" i="0" u="none" strike="noStrike" kern="1200" cap="all" spc="300" normalizeH="0" baseline="0" noProof="0" smtClean="0">
                <a:ln>
                  <a:noFill/>
                </a:ln>
                <a:solidFill>
                  <a:prstClr val="white">
                    <a:alpha val="70000"/>
                  </a:prstClr>
                </a:solidFill>
                <a:effectLst/>
                <a:uLnTx/>
                <a:uFillTx/>
                <a:latin typeface="Avenir Next LT Pro Ligh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00" b="0" i="0" u="none" strike="noStrike" kern="1200" cap="all" spc="300" normalizeH="0" baseline="0" noProof="0" dirty="0">
              <a:ln>
                <a:noFill/>
              </a:ln>
              <a:solidFill>
                <a:prstClr val="white">
                  <a:alpha val="70000"/>
                </a:prstClr>
              </a:solidFill>
              <a:effectLst/>
              <a:uLnTx/>
              <a:uFillTx/>
              <a:latin typeface="Avenir Next LT Pro Light"/>
              <a:ea typeface="+mn-ea"/>
              <a:cs typeface="+mn-cs"/>
            </a:endParaRPr>
          </a:p>
        </p:txBody>
      </p:sp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C476BAB9-3D46-228B-0268-9918F15249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 rot="5400000">
            <a:off x="4714750" y="1691606"/>
            <a:ext cx="5400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7451233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ummary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96745F42-F11E-4295-BA16-71120E66B95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2980706"/>
            <a:ext cx="12192000" cy="3877293"/>
          </a:xfrm>
          <a:prstGeom prst="rect">
            <a:avLst/>
          </a:prstGeom>
          <a:solidFill>
            <a:schemeClr val="bg1">
              <a:alpha val="2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alpha val="30000"/>
                </a:prstClr>
              </a:solidFill>
              <a:effectLst/>
              <a:uLnTx/>
              <a:uFillTx/>
              <a:latin typeface="Avenir Next LT Pro Light"/>
              <a:ea typeface="+mn-ea"/>
              <a:cs typeface="+mn-cs"/>
            </a:endParaRP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3036F7FC-6006-4472-BC70-30C283ABC12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40988" y="540000"/>
            <a:ext cx="3884962" cy="2011680"/>
          </a:xfrm>
        </p:spPr>
        <p:txBody>
          <a:bodyPr anchor="ctr" anchorCtr="0"/>
          <a:lstStyle>
            <a:lvl1pPr algn="ctr">
              <a:defRPr/>
            </a:lvl1pPr>
          </a:lstStyle>
          <a:p>
            <a:pPr algn="ctr"/>
            <a:r>
              <a:rPr lang="en-US" dirty="0"/>
              <a:t>Click to add title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3265A73B-104E-43C7-BBEC-C2B3D52E1C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 rot="5400000">
            <a:off x="4714750" y="1545840"/>
            <a:ext cx="5400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8FE0F1ED-567A-464B-A7AB-53B58F510B08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543552" y="540000"/>
            <a:ext cx="6107460" cy="2011680"/>
          </a:xfrm>
        </p:spPr>
        <p:txBody>
          <a:bodyPr anchor="ctr">
            <a:normAutofit/>
          </a:bodyPr>
          <a:lstStyle>
            <a:lvl1pPr marL="0" indent="0" algn="l">
              <a:lnSpc>
                <a:spcPct val="100000"/>
              </a:lnSpc>
              <a:buNone/>
              <a:defRPr sz="1800"/>
            </a:lvl1pPr>
            <a:lvl2pPr>
              <a:defRPr sz="1800"/>
            </a:lvl2pPr>
            <a:lvl3pPr marL="720000" indent="0">
              <a:buNone/>
              <a:defRPr sz="1800"/>
            </a:lvl3pPr>
            <a:lvl4pPr>
              <a:defRPr sz="1800"/>
            </a:lvl4pPr>
            <a:lvl5pPr marL="1440000" indent="0">
              <a:buNone/>
              <a:defRPr/>
            </a:lvl5pPr>
          </a:lstStyle>
          <a:p>
            <a:pPr lvl="0"/>
            <a:r>
              <a:rPr lang="en-US" dirty="0"/>
              <a:t>Click to add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4" name="Table Placeholder 3">
            <a:extLst>
              <a:ext uri="{FF2B5EF4-FFF2-40B4-BE49-F238E27FC236}">
                <a16:creationId xmlns:a16="http://schemas.microsoft.com/office/drawing/2014/main" id="{EBDB4AB8-A251-1D19-89FE-D1E389DC72CE}"/>
              </a:ext>
            </a:extLst>
          </p:cNvPr>
          <p:cNvSpPr>
            <a:spLocks noGrp="1"/>
          </p:cNvSpPr>
          <p:nvPr>
            <p:ph type="tbl" sz="quarter" idx="13" hasCustomPrompt="1"/>
          </p:nvPr>
        </p:nvSpPr>
        <p:spPr>
          <a:xfrm>
            <a:off x="540988" y="3487738"/>
            <a:ext cx="11110023" cy="2486025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icon to insert table</a:t>
            </a:r>
          </a:p>
        </p:txBody>
      </p:sp>
      <p:sp>
        <p:nvSpPr>
          <p:cNvPr id="15" name="Date Placeholder 3">
            <a:extLst>
              <a:ext uri="{FF2B5EF4-FFF2-40B4-BE49-F238E27FC236}">
                <a16:creationId xmlns:a16="http://schemas.microsoft.com/office/drawing/2014/main" id="{F23808ED-A697-419E-B2B9-925BC80462D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41338" y="6401999"/>
            <a:ext cx="2206625" cy="369332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prstClr val="white">
                    <a:alpha val="70000"/>
                  </a:prstClr>
                </a:solidFill>
              </a:rPr>
              <a:t>20XX</a:t>
            </a:r>
            <a:endParaRPr lang="en-US" dirty="0">
              <a:solidFill>
                <a:prstClr val="white">
                  <a:alpha val="70000"/>
                </a:prstClr>
              </a:solidFill>
            </a:endParaRPr>
          </a:p>
        </p:txBody>
      </p:sp>
      <p:sp>
        <p:nvSpPr>
          <p:cNvPr id="16" name="Footer Placeholder 4">
            <a:extLst>
              <a:ext uri="{FF2B5EF4-FFF2-40B4-BE49-F238E27FC236}">
                <a16:creationId xmlns:a16="http://schemas.microsoft.com/office/drawing/2014/main" id="{82CBC00E-8DBE-41F7-B5EC-A273F71849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308350" y="6401999"/>
            <a:ext cx="5575300" cy="369332"/>
          </a:xfr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1200" cap="all" spc="300" normalizeH="0" baseline="0" noProof="0" dirty="0">
              <a:ln>
                <a:noFill/>
              </a:ln>
              <a:solidFill>
                <a:prstClr val="white">
                  <a:alpha val="70000"/>
                </a:prstClr>
              </a:solidFill>
              <a:effectLst/>
              <a:uLnTx/>
              <a:uFillTx/>
              <a:latin typeface="Avenir Next LT Pro Light"/>
              <a:ea typeface="+mn-ea"/>
              <a:cs typeface="+mn-cs"/>
            </a:endParaRPr>
          </a:p>
        </p:txBody>
      </p:sp>
      <p:sp>
        <p:nvSpPr>
          <p:cNvPr id="17" name="Slide Number Placeholder 5">
            <a:extLst>
              <a:ext uri="{FF2B5EF4-FFF2-40B4-BE49-F238E27FC236}">
                <a16:creationId xmlns:a16="http://schemas.microsoft.com/office/drawing/2014/main" id="{EC8BA04E-DB40-4D07-9B73-37122A9022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2800" y="6401999"/>
            <a:ext cx="2208212" cy="369332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39607A7-8386-47DB-8578-DDEDD194E5D4}" type="slidenum">
              <a:rPr kumimoji="0" lang="en-US" sz="1000" b="0" i="0" u="none" strike="noStrike" kern="1200" cap="all" spc="300" normalizeH="0" baseline="0" noProof="0" smtClean="0">
                <a:ln>
                  <a:noFill/>
                </a:ln>
                <a:solidFill>
                  <a:prstClr val="white">
                    <a:alpha val="70000"/>
                  </a:prstClr>
                </a:solidFill>
                <a:effectLst/>
                <a:uLnTx/>
                <a:uFillTx/>
                <a:latin typeface="Avenir Next LT Pro Ligh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00" b="0" i="0" u="none" strike="noStrike" kern="1200" cap="all" spc="300" normalizeH="0" baseline="0" noProof="0" dirty="0">
              <a:ln>
                <a:noFill/>
              </a:ln>
              <a:solidFill>
                <a:prstClr val="white">
                  <a:alpha val="70000"/>
                </a:prstClr>
              </a:solidFill>
              <a:effectLst/>
              <a:uLnTx/>
              <a:uFillTx/>
              <a:latin typeface="Avenir Next LT Pro Ligh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6379907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7580A73D-6706-8DB1-BAA5-9EC91EF6D3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6654794" y="0"/>
            <a:ext cx="5537206" cy="6858000"/>
          </a:xfrm>
          <a:prstGeom prst="rect">
            <a:avLst/>
          </a:prstGeom>
          <a:solidFill>
            <a:schemeClr val="bg1">
              <a:alpha val="2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alpha val="20000"/>
                </a:prstClr>
              </a:solidFill>
              <a:effectLst/>
              <a:uLnTx/>
              <a:uFillTx/>
              <a:latin typeface="Avenir Next LT Pro Light"/>
              <a:ea typeface="+mn-ea"/>
              <a:cs typeface="+mn-cs"/>
            </a:endParaRP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55FC5AD6-5EA9-4D31-BA29-EE3AABE2232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091677" y="548640"/>
            <a:ext cx="4663440" cy="1371600"/>
          </a:xfrm>
        </p:spPr>
        <p:txBody>
          <a:bodyPr wrap="square" anchor="b" anchorCtr="0">
            <a:normAutofit/>
          </a:bodyPr>
          <a:lstStyle>
            <a:lvl1pPr algn="ctr">
              <a:defRPr/>
            </a:lvl1pPr>
          </a:lstStyle>
          <a:p>
            <a:pPr algn="ctr"/>
            <a:r>
              <a:rPr lang="en-US" dirty="0"/>
              <a:t>Click to add title</a:t>
            </a:r>
          </a:p>
        </p:txBody>
      </p:sp>
      <p:sp>
        <p:nvSpPr>
          <p:cNvPr id="3" name="Content Placeholder 3">
            <a:extLst>
              <a:ext uri="{FF2B5EF4-FFF2-40B4-BE49-F238E27FC236}">
                <a16:creationId xmlns:a16="http://schemas.microsoft.com/office/drawing/2014/main" id="{6A2E018F-B83F-5D9E-94F4-2B1C285CED13}"/>
              </a:ext>
            </a:extLst>
          </p:cNvPr>
          <p:cNvSpPr>
            <a:spLocks noGrp="1"/>
          </p:cNvSpPr>
          <p:nvPr>
            <p:ph sz="quarter" idx="19" hasCustomPrompt="1"/>
          </p:nvPr>
        </p:nvSpPr>
        <p:spPr>
          <a:xfrm>
            <a:off x="548640" y="548640"/>
            <a:ext cx="5575300" cy="5656016"/>
          </a:xfrm>
        </p:spPr>
        <p:txBody>
          <a:bodyPr>
            <a:noAutofit/>
          </a:bodyPr>
          <a:lstStyle>
            <a:lvl1pPr marL="283464" indent="-283464">
              <a:spcBef>
                <a:spcPts val="500"/>
              </a:spcBef>
              <a:defRPr sz="1800"/>
            </a:lvl1pPr>
            <a:lvl2pPr marL="283464">
              <a:spcBef>
                <a:spcPts val="500"/>
              </a:spcBef>
              <a:defRPr sz="1800"/>
            </a:lvl2pPr>
            <a:lvl3pPr marL="685800" indent="-283464">
              <a:spcBef>
                <a:spcPts val="500"/>
              </a:spcBef>
              <a:defRPr sz="1800"/>
            </a:lvl3pPr>
            <a:lvl4pPr marL="685800">
              <a:spcBef>
                <a:spcPts val="500"/>
              </a:spcBef>
              <a:defRPr sz="1800"/>
            </a:lvl4pPr>
            <a:lvl5pPr marL="1143000" indent="-283464">
              <a:spcBef>
                <a:spcPts val="500"/>
              </a:spcBef>
              <a:defRPr sz="1800"/>
            </a:lvl5pPr>
          </a:lstStyle>
          <a:p>
            <a:pPr lvl="0"/>
            <a:r>
              <a:rPr lang="en-US" dirty="0"/>
              <a:t>Click to add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Content Placeholder 3">
            <a:extLst>
              <a:ext uri="{FF2B5EF4-FFF2-40B4-BE49-F238E27FC236}">
                <a16:creationId xmlns:a16="http://schemas.microsoft.com/office/drawing/2014/main" id="{2266A202-7CFD-8B3B-C33C-D85F06445EC8}"/>
              </a:ext>
            </a:extLst>
          </p:cNvPr>
          <p:cNvSpPr>
            <a:spLocks noGrp="1"/>
          </p:cNvSpPr>
          <p:nvPr>
            <p:ph sz="quarter" idx="18" hasCustomPrompt="1"/>
          </p:nvPr>
        </p:nvSpPr>
        <p:spPr>
          <a:xfrm>
            <a:off x="7091676" y="2751236"/>
            <a:ext cx="4663440" cy="3453420"/>
          </a:xfrm>
        </p:spPr>
        <p:txBody>
          <a:bodyPr lIns="137160">
            <a:noAutofit/>
          </a:bodyPr>
          <a:lstStyle>
            <a:lvl1pPr marL="342900" indent="-342900">
              <a:spcBef>
                <a:spcPts val="1000"/>
              </a:spcBef>
              <a:buClr>
                <a:schemeClr val="accent5">
                  <a:lumMod val="60000"/>
                  <a:lumOff val="40000"/>
                </a:schemeClr>
              </a:buClr>
              <a:buFont typeface="+mj-lt"/>
              <a:buAutoNum type="arabicPeriod"/>
              <a:defRPr sz="1800"/>
            </a:lvl1pPr>
            <a:lvl2pPr marL="702900" indent="-342900">
              <a:spcBef>
                <a:spcPts val="1000"/>
              </a:spcBef>
              <a:buClr>
                <a:schemeClr val="accent5">
                  <a:lumMod val="60000"/>
                  <a:lumOff val="40000"/>
                </a:schemeClr>
              </a:buClr>
              <a:buFont typeface="+mj-lt"/>
              <a:buAutoNum type="arabicPeriod"/>
              <a:defRPr sz="1800"/>
            </a:lvl2pPr>
            <a:lvl3pPr marL="1139436" indent="-342900">
              <a:spcBef>
                <a:spcPts val="1000"/>
              </a:spcBef>
              <a:buClr>
                <a:schemeClr val="accent5">
                  <a:lumMod val="60000"/>
                  <a:lumOff val="40000"/>
                </a:schemeClr>
              </a:buClr>
              <a:buFont typeface="+mj-lt"/>
              <a:buAutoNum type="arabicPeriod"/>
              <a:defRPr sz="1800"/>
            </a:lvl3pPr>
            <a:lvl4pPr marL="1422900" indent="-342900">
              <a:spcBef>
                <a:spcPts val="1000"/>
              </a:spcBef>
              <a:buClr>
                <a:schemeClr val="accent5">
                  <a:lumMod val="60000"/>
                  <a:lumOff val="40000"/>
                </a:schemeClr>
              </a:buClr>
              <a:buFont typeface="+mj-lt"/>
              <a:buAutoNum type="arabicPeriod"/>
              <a:defRPr sz="1800"/>
            </a:lvl4pPr>
            <a:lvl5pPr marL="1859436" indent="-342900">
              <a:spcBef>
                <a:spcPts val="1000"/>
              </a:spcBef>
              <a:buClr>
                <a:schemeClr val="accent5">
                  <a:lumMod val="60000"/>
                  <a:lumOff val="40000"/>
                </a:schemeClr>
              </a:buClr>
              <a:buFont typeface="+mj-lt"/>
              <a:buAutoNum type="arabicPeriod"/>
              <a:defRPr sz="1800"/>
            </a:lvl5pPr>
          </a:lstStyle>
          <a:p>
            <a:pPr lvl="0"/>
            <a:r>
              <a:rPr lang="en-US" dirty="0"/>
              <a:t>Click to add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Date Placeholder 3">
            <a:extLst>
              <a:ext uri="{FF2B5EF4-FFF2-40B4-BE49-F238E27FC236}">
                <a16:creationId xmlns:a16="http://schemas.microsoft.com/office/drawing/2014/main" id="{85D87A86-18DB-4F48-991B-B96728C9E2B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41338" y="6401999"/>
            <a:ext cx="2206625" cy="369332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prstClr val="white">
                    <a:alpha val="70000"/>
                  </a:prstClr>
                </a:solidFill>
              </a:rPr>
              <a:t>20XX</a:t>
            </a:r>
            <a:endParaRPr lang="en-US" dirty="0">
              <a:solidFill>
                <a:prstClr val="white">
                  <a:alpha val="70000"/>
                </a:prstClr>
              </a:solidFill>
            </a:endParaRPr>
          </a:p>
        </p:txBody>
      </p:sp>
      <p:sp>
        <p:nvSpPr>
          <p:cNvPr id="10" name="Footer Placeholder 4">
            <a:extLst>
              <a:ext uri="{FF2B5EF4-FFF2-40B4-BE49-F238E27FC236}">
                <a16:creationId xmlns:a16="http://schemas.microsoft.com/office/drawing/2014/main" id="{E9F77D95-7E8B-48BA-B550-76A5C297FE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308350" y="6401999"/>
            <a:ext cx="5575300" cy="369332"/>
          </a:xfr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1200" cap="all" spc="300" normalizeH="0" baseline="0" noProof="0" dirty="0">
              <a:ln>
                <a:noFill/>
              </a:ln>
              <a:solidFill>
                <a:prstClr val="white">
                  <a:alpha val="70000"/>
                </a:prstClr>
              </a:solidFill>
              <a:effectLst/>
              <a:uLnTx/>
              <a:uFillTx/>
              <a:latin typeface="Avenir Next LT Pro Light"/>
              <a:ea typeface="+mn-ea"/>
              <a:cs typeface="+mn-cs"/>
            </a:endParaRPr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5510D382-212F-47D7-A76F-181F22622C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2800" y="6401999"/>
            <a:ext cx="2208212" cy="369332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39607A7-8386-47DB-8578-DDEDD194E5D4}" type="slidenum">
              <a:rPr kumimoji="0" lang="en-US" sz="1000" b="0" i="0" u="none" strike="noStrike" kern="1200" cap="all" spc="300" normalizeH="0" baseline="0" noProof="0" smtClean="0">
                <a:ln>
                  <a:noFill/>
                </a:ln>
                <a:solidFill>
                  <a:prstClr val="white">
                    <a:alpha val="70000"/>
                  </a:prstClr>
                </a:solidFill>
                <a:effectLst/>
                <a:uLnTx/>
                <a:uFillTx/>
                <a:latin typeface="Avenir Next LT Pro Ligh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00" b="0" i="0" u="none" strike="noStrike" kern="1200" cap="all" spc="300" normalizeH="0" baseline="0" noProof="0" dirty="0">
              <a:ln>
                <a:noFill/>
              </a:ln>
              <a:solidFill>
                <a:prstClr val="white">
                  <a:alpha val="70000"/>
                </a:prstClr>
              </a:solidFill>
              <a:effectLst/>
              <a:uLnTx/>
              <a:uFillTx/>
              <a:latin typeface="Avenir Next LT Pro Light"/>
              <a:ea typeface="+mn-ea"/>
              <a:cs typeface="+mn-cs"/>
            </a:endParaRP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10EFDB4E-BF6D-A408-5BC2-566CFAECDB4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9146739" y="2310207"/>
            <a:ext cx="5400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9805200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losing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E6EF848A-75B5-49A0-A26E-E3931F22D97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870326" y="539751"/>
            <a:ext cx="4451349" cy="2082226"/>
          </a:xfrm>
        </p:spPr>
        <p:txBody>
          <a:bodyPr anchor="b"/>
          <a:lstStyle>
            <a:lvl1pPr algn="ctr">
              <a:defRPr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8" name="Subtitle 7">
            <a:extLst>
              <a:ext uri="{FF2B5EF4-FFF2-40B4-BE49-F238E27FC236}">
                <a16:creationId xmlns:a16="http://schemas.microsoft.com/office/drawing/2014/main" id="{0D20A319-635D-423F-BBAC-55CDC1785605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870326" y="4248000"/>
            <a:ext cx="4451349" cy="2082226"/>
          </a:xfrm>
        </p:spPr>
        <p:txBody>
          <a:bodyPr>
            <a:normAutofit/>
          </a:bodyPr>
          <a:lstStyle>
            <a:lvl1pPr marL="0" indent="0" algn="ctr">
              <a:buNone/>
              <a:defRPr sz="1800" i="1"/>
            </a:lvl1pPr>
          </a:lstStyle>
          <a:p>
            <a:r>
              <a:rPr lang="en-US" dirty="0"/>
              <a:t>Click to add subtitle</a:t>
            </a:r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31AFB269-EE5A-41D3-BCD6-D9F59CE699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5354952" y="3043393"/>
            <a:ext cx="1481845" cy="787628"/>
            <a:chOff x="4987925" y="2840038"/>
            <a:chExt cx="2216150" cy="1177924"/>
          </a:xfrm>
        </p:grpSpPr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45469245-EBD6-4BF4-B555-140F59F51604}"/>
                </a:ext>
              </a:extLst>
            </p:cNvPr>
            <p:cNvSpPr/>
            <p:nvPr/>
          </p:nvSpPr>
          <p:spPr>
            <a:xfrm>
              <a:off x="4987925" y="2840038"/>
              <a:ext cx="2216150" cy="1177924"/>
            </a:xfrm>
            <a:prstGeom prst="rect">
              <a:avLst/>
            </a:prstGeom>
            <a:solidFill>
              <a:schemeClr val="bg2">
                <a:alpha val="0"/>
              </a:schemeClr>
            </a:soli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venir Next LT Pro Light"/>
                <a:ea typeface="+mn-ea"/>
                <a:cs typeface="+mn-cs"/>
              </a:endParaRPr>
            </a:p>
          </p:txBody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469BCC58-7D38-43ED-B78C-2D780660AA2B}"/>
                </a:ext>
              </a:extLst>
            </p:cNvPr>
            <p:cNvSpPr/>
            <p:nvPr/>
          </p:nvSpPr>
          <p:spPr>
            <a:xfrm>
              <a:off x="5750208" y="2992877"/>
              <a:ext cx="972458" cy="919518"/>
            </a:xfrm>
            <a:prstGeom prst="rect">
              <a:avLst/>
            </a:prstGeom>
            <a:noFill/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venir Next LT Pro Light"/>
                <a:ea typeface="+mn-ea"/>
                <a:cs typeface="+mn-cs"/>
              </a:endParaRPr>
            </a:p>
          </p:txBody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0A8F2EBB-150B-4044-A215-E7B7EAD7429A}"/>
                </a:ext>
              </a:extLst>
            </p:cNvPr>
            <p:cNvSpPr/>
            <p:nvPr/>
          </p:nvSpPr>
          <p:spPr>
            <a:xfrm flipH="1">
              <a:off x="5469335" y="2992877"/>
              <a:ext cx="972458" cy="919518"/>
            </a:xfrm>
            <a:prstGeom prst="rect">
              <a:avLst/>
            </a:prstGeom>
            <a:noFill/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venir Next LT Pro Light"/>
                <a:ea typeface="+mn-ea"/>
                <a:cs typeface="+mn-cs"/>
              </a:endParaRPr>
            </a:p>
          </p:txBody>
        </p:sp>
        <p:grpSp>
          <p:nvGrpSpPr>
            <p:cNvPr id="33" name="Group 32">
              <a:extLst>
                <a:ext uri="{FF2B5EF4-FFF2-40B4-BE49-F238E27FC236}">
                  <a16:creationId xmlns:a16="http://schemas.microsoft.com/office/drawing/2014/main" id="{E3CC0AD8-7413-4C81-9A62-702945CC3BE8}"/>
                </a:ext>
              </a:extLst>
            </p:cNvPr>
            <p:cNvGrpSpPr/>
            <p:nvPr/>
          </p:nvGrpSpPr>
          <p:grpSpPr>
            <a:xfrm>
              <a:off x="5614944" y="3117662"/>
              <a:ext cx="1009280" cy="464739"/>
              <a:chOff x="4432859" y="3200647"/>
              <a:chExt cx="1009280" cy="464739"/>
            </a:xfrm>
          </p:grpSpPr>
          <p:sp>
            <p:nvSpPr>
              <p:cNvPr id="41" name="Freeform: Shape 40">
                <a:extLst>
                  <a:ext uri="{FF2B5EF4-FFF2-40B4-BE49-F238E27FC236}">
                    <a16:creationId xmlns:a16="http://schemas.microsoft.com/office/drawing/2014/main" id="{2502799B-0C00-4D54-A631-1E79EAA52AFC}"/>
                  </a:ext>
                </a:extLst>
              </p:cNvPr>
              <p:cNvSpPr/>
              <p:nvPr/>
            </p:nvSpPr>
            <p:spPr>
              <a:xfrm rot="16200000" flipH="1" flipV="1">
                <a:off x="4977400" y="3200647"/>
                <a:ext cx="464739" cy="464739"/>
              </a:xfrm>
              <a:custGeom>
                <a:avLst/>
                <a:gdLst>
                  <a:gd name="connsiteX0" fmla="*/ 464132 w 464739"/>
                  <a:gd name="connsiteY0" fmla="*/ 463881 h 464739"/>
                  <a:gd name="connsiteX1" fmla="*/ 463891 w 464739"/>
                  <a:gd name="connsiteY1" fmla="*/ 463892 h 464739"/>
                  <a:gd name="connsiteX2" fmla="*/ 463880 w 464739"/>
                  <a:gd name="connsiteY2" fmla="*/ 464132 h 464739"/>
                  <a:gd name="connsiteX3" fmla="*/ 463651 w 464739"/>
                  <a:gd name="connsiteY3" fmla="*/ 463904 h 464739"/>
                  <a:gd name="connsiteX4" fmla="*/ 446142 w 464739"/>
                  <a:gd name="connsiteY4" fmla="*/ 464739 h 464739"/>
                  <a:gd name="connsiteX5" fmla="*/ 130673 w 464739"/>
                  <a:gd name="connsiteY5" fmla="*/ 334067 h 464739"/>
                  <a:gd name="connsiteX6" fmla="*/ 0 w 464739"/>
                  <a:gd name="connsiteY6" fmla="*/ 18597 h 464739"/>
                  <a:gd name="connsiteX7" fmla="*/ 836 w 464739"/>
                  <a:gd name="connsiteY7" fmla="*/ 1089 h 464739"/>
                  <a:gd name="connsiteX8" fmla="*/ 607 w 464739"/>
                  <a:gd name="connsiteY8" fmla="*/ 859 h 464739"/>
                  <a:gd name="connsiteX9" fmla="*/ 848 w 464739"/>
                  <a:gd name="connsiteY9" fmla="*/ 848 h 464739"/>
                  <a:gd name="connsiteX10" fmla="*/ 859 w 464739"/>
                  <a:gd name="connsiteY10" fmla="*/ 607 h 464739"/>
                  <a:gd name="connsiteX11" fmla="*/ 1089 w 464739"/>
                  <a:gd name="connsiteY11" fmla="*/ 836 h 464739"/>
                  <a:gd name="connsiteX12" fmla="*/ 18597 w 464739"/>
                  <a:gd name="connsiteY12" fmla="*/ 0 h 464739"/>
                  <a:gd name="connsiteX13" fmla="*/ 334067 w 464739"/>
                  <a:gd name="connsiteY13" fmla="*/ 130672 h 464739"/>
                  <a:gd name="connsiteX14" fmla="*/ 464739 w 464739"/>
                  <a:gd name="connsiteY14" fmla="*/ 446142 h 464739"/>
                  <a:gd name="connsiteX15" fmla="*/ 463903 w 464739"/>
                  <a:gd name="connsiteY15" fmla="*/ 463652 h 4647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464739" h="464739">
                    <a:moveTo>
                      <a:pt x="464132" y="463881"/>
                    </a:moveTo>
                    <a:lnTo>
                      <a:pt x="463891" y="463892"/>
                    </a:lnTo>
                    <a:lnTo>
                      <a:pt x="463880" y="464132"/>
                    </a:lnTo>
                    <a:lnTo>
                      <a:pt x="463651" y="463904"/>
                    </a:lnTo>
                    <a:lnTo>
                      <a:pt x="446142" y="464739"/>
                    </a:lnTo>
                    <a:cubicBezTo>
                      <a:pt x="331965" y="464739"/>
                      <a:pt x="217787" y="421182"/>
                      <a:pt x="130673" y="334067"/>
                    </a:cubicBezTo>
                    <a:cubicBezTo>
                      <a:pt x="43558" y="246953"/>
                      <a:pt x="1" y="132775"/>
                      <a:pt x="0" y="18597"/>
                    </a:cubicBezTo>
                    <a:lnTo>
                      <a:pt x="836" y="1089"/>
                    </a:lnTo>
                    <a:lnTo>
                      <a:pt x="607" y="859"/>
                    </a:lnTo>
                    <a:lnTo>
                      <a:pt x="848" y="848"/>
                    </a:lnTo>
                    <a:lnTo>
                      <a:pt x="859" y="607"/>
                    </a:lnTo>
                    <a:lnTo>
                      <a:pt x="1089" y="836"/>
                    </a:lnTo>
                    <a:lnTo>
                      <a:pt x="18597" y="0"/>
                    </a:lnTo>
                    <a:cubicBezTo>
                      <a:pt x="132775" y="0"/>
                      <a:pt x="246952" y="43557"/>
                      <a:pt x="334067" y="130672"/>
                    </a:cubicBezTo>
                    <a:cubicBezTo>
                      <a:pt x="421182" y="217787"/>
                      <a:pt x="464739" y="331964"/>
                      <a:pt x="464739" y="446142"/>
                    </a:cubicBezTo>
                    <a:lnTo>
                      <a:pt x="463903" y="463652"/>
                    </a:lnTo>
                    <a:close/>
                  </a:path>
                </a:pathLst>
              </a:custGeom>
              <a:solidFill>
                <a:schemeClr val="accent4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venir Next LT Pro Light"/>
                  <a:ea typeface="+mn-ea"/>
                  <a:cs typeface="+mn-cs"/>
                </a:endParaRPr>
              </a:p>
            </p:txBody>
          </p:sp>
          <p:sp>
            <p:nvSpPr>
              <p:cNvPr id="42" name="Freeform: Shape 41">
                <a:extLst>
                  <a:ext uri="{FF2B5EF4-FFF2-40B4-BE49-F238E27FC236}">
                    <a16:creationId xmlns:a16="http://schemas.microsoft.com/office/drawing/2014/main" id="{64E9F509-6627-4770-8A74-970F83C54B15}"/>
                  </a:ext>
                </a:extLst>
              </p:cNvPr>
              <p:cNvSpPr/>
              <p:nvPr/>
            </p:nvSpPr>
            <p:spPr>
              <a:xfrm rot="5400000" flipV="1">
                <a:off x="4432859" y="3200647"/>
                <a:ext cx="464739" cy="464739"/>
              </a:xfrm>
              <a:custGeom>
                <a:avLst/>
                <a:gdLst>
                  <a:gd name="connsiteX0" fmla="*/ 464132 w 464739"/>
                  <a:gd name="connsiteY0" fmla="*/ 463881 h 464739"/>
                  <a:gd name="connsiteX1" fmla="*/ 463891 w 464739"/>
                  <a:gd name="connsiteY1" fmla="*/ 463892 h 464739"/>
                  <a:gd name="connsiteX2" fmla="*/ 463880 w 464739"/>
                  <a:gd name="connsiteY2" fmla="*/ 464132 h 464739"/>
                  <a:gd name="connsiteX3" fmla="*/ 463651 w 464739"/>
                  <a:gd name="connsiteY3" fmla="*/ 463904 h 464739"/>
                  <a:gd name="connsiteX4" fmla="*/ 446142 w 464739"/>
                  <a:gd name="connsiteY4" fmla="*/ 464739 h 464739"/>
                  <a:gd name="connsiteX5" fmla="*/ 130673 w 464739"/>
                  <a:gd name="connsiteY5" fmla="*/ 334067 h 464739"/>
                  <a:gd name="connsiteX6" fmla="*/ 0 w 464739"/>
                  <a:gd name="connsiteY6" fmla="*/ 18597 h 464739"/>
                  <a:gd name="connsiteX7" fmla="*/ 836 w 464739"/>
                  <a:gd name="connsiteY7" fmla="*/ 1089 h 464739"/>
                  <a:gd name="connsiteX8" fmla="*/ 607 w 464739"/>
                  <a:gd name="connsiteY8" fmla="*/ 859 h 464739"/>
                  <a:gd name="connsiteX9" fmla="*/ 848 w 464739"/>
                  <a:gd name="connsiteY9" fmla="*/ 848 h 464739"/>
                  <a:gd name="connsiteX10" fmla="*/ 859 w 464739"/>
                  <a:gd name="connsiteY10" fmla="*/ 607 h 464739"/>
                  <a:gd name="connsiteX11" fmla="*/ 1089 w 464739"/>
                  <a:gd name="connsiteY11" fmla="*/ 836 h 464739"/>
                  <a:gd name="connsiteX12" fmla="*/ 18597 w 464739"/>
                  <a:gd name="connsiteY12" fmla="*/ 0 h 464739"/>
                  <a:gd name="connsiteX13" fmla="*/ 334067 w 464739"/>
                  <a:gd name="connsiteY13" fmla="*/ 130672 h 464739"/>
                  <a:gd name="connsiteX14" fmla="*/ 464739 w 464739"/>
                  <a:gd name="connsiteY14" fmla="*/ 446142 h 464739"/>
                  <a:gd name="connsiteX15" fmla="*/ 463903 w 464739"/>
                  <a:gd name="connsiteY15" fmla="*/ 463652 h 4647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464739" h="464739">
                    <a:moveTo>
                      <a:pt x="464132" y="463881"/>
                    </a:moveTo>
                    <a:lnTo>
                      <a:pt x="463891" y="463892"/>
                    </a:lnTo>
                    <a:lnTo>
                      <a:pt x="463880" y="464132"/>
                    </a:lnTo>
                    <a:lnTo>
                      <a:pt x="463651" y="463904"/>
                    </a:lnTo>
                    <a:lnTo>
                      <a:pt x="446142" y="464739"/>
                    </a:lnTo>
                    <a:cubicBezTo>
                      <a:pt x="331965" y="464739"/>
                      <a:pt x="217787" y="421182"/>
                      <a:pt x="130673" y="334067"/>
                    </a:cubicBezTo>
                    <a:cubicBezTo>
                      <a:pt x="43558" y="246953"/>
                      <a:pt x="1" y="132775"/>
                      <a:pt x="0" y="18597"/>
                    </a:cubicBezTo>
                    <a:lnTo>
                      <a:pt x="836" y="1089"/>
                    </a:lnTo>
                    <a:lnTo>
                      <a:pt x="607" y="859"/>
                    </a:lnTo>
                    <a:lnTo>
                      <a:pt x="848" y="848"/>
                    </a:lnTo>
                    <a:lnTo>
                      <a:pt x="859" y="607"/>
                    </a:lnTo>
                    <a:lnTo>
                      <a:pt x="1089" y="836"/>
                    </a:lnTo>
                    <a:lnTo>
                      <a:pt x="18597" y="0"/>
                    </a:lnTo>
                    <a:cubicBezTo>
                      <a:pt x="132775" y="0"/>
                      <a:pt x="246952" y="43557"/>
                      <a:pt x="334067" y="130672"/>
                    </a:cubicBezTo>
                    <a:cubicBezTo>
                      <a:pt x="421182" y="217787"/>
                      <a:pt x="464739" y="331964"/>
                      <a:pt x="464739" y="446142"/>
                    </a:cubicBezTo>
                    <a:lnTo>
                      <a:pt x="463903" y="463652"/>
                    </a:lnTo>
                    <a:close/>
                  </a:path>
                </a:pathLst>
              </a:custGeom>
              <a:solidFill>
                <a:schemeClr val="accent4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venir Next LT Pro Light"/>
                  <a:ea typeface="+mn-ea"/>
                  <a:cs typeface="+mn-cs"/>
                </a:endParaRPr>
              </a:p>
            </p:txBody>
          </p:sp>
        </p:grpSp>
        <p:grpSp>
          <p:nvGrpSpPr>
            <p:cNvPr id="34" name="Group 33">
              <a:extLst>
                <a:ext uri="{FF2B5EF4-FFF2-40B4-BE49-F238E27FC236}">
                  <a16:creationId xmlns:a16="http://schemas.microsoft.com/office/drawing/2014/main" id="{5C187A2A-8F72-40F1-B320-D3B624B54859}"/>
                </a:ext>
              </a:extLst>
            </p:cNvPr>
            <p:cNvGrpSpPr/>
            <p:nvPr/>
          </p:nvGrpSpPr>
          <p:grpSpPr>
            <a:xfrm>
              <a:off x="5679979" y="2915338"/>
              <a:ext cx="1080000" cy="1080000"/>
              <a:chOff x="4497894" y="2998323"/>
              <a:chExt cx="1080000" cy="1080000"/>
            </a:xfrm>
          </p:grpSpPr>
          <p:grpSp>
            <p:nvGrpSpPr>
              <p:cNvPr id="35" name="Group 34">
                <a:extLst>
                  <a:ext uri="{FF2B5EF4-FFF2-40B4-BE49-F238E27FC236}">
                    <a16:creationId xmlns:a16="http://schemas.microsoft.com/office/drawing/2014/main" id="{038DCBEB-9435-4A10-828C-CBFA74A08708}"/>
                  </a:ext>
                </a:extLst>
              </p:cNvPr>
              <p:cNvGrpSpPr/>
              <p:nvPr/>
            </p:nvGrpSpPr>
            <p:grpSpPr>
              <a:xfrm rot="13500000">
                <a:off x="4805524" y="2998323"/>
                <a:ext cx="464739" cy="1080000"/>
                <a:chOff x="4511184" y="2470620"/>
                <a:chExt cx="464739" cy="1080000"/>
              </a:xfrm>
            </p:grpSpPr>
            <p:sp>
              <p:nvSpPr>
                <p:cNvPr id="39" name="Freeform: Shape 38">
                  <a:extLst>
                    <a:ext uri="{FF2B5EF4-FFF2-40B4-BE49-F238E27FC236}">
                      <a16:creationId xmlns:a16="http://schemas.microsoft.com/office/drawing/2014/main" id="{A8CE8E01-DABF-4783-A397-EDB1A91E2950}"/>
                    </a:ext>
                  </a:extLst>
                </p:cNvPr>
                <p:cNvSpPr/>
                <p:nvPr/>
              </p:nvSpPr>
              <p:spPr>
                <a:xfrm rot="2700000" flipH="1" flipV="1">
                  <a:off x="4511184" y="2990814"/>
                  <a:ext cx="464739" cy="464739"/>
                </a:xfrm>
                <a:custGeom>
                  <a:avLst/>
                  <a:gdLst>
                    <a:gd name="connsiteX0" fmla="*/ 464132 w 464739"/>
                    <a:gd name="connsiteY0" fmla="*/ 463881 h 464739"/>
                    <a:gd name="connsiteX1" fmla="*/ 463891 w 464739"/>
                    <a:gd name="connsiteY1" fmla="*/ 463892 h 464739"/>
                    <a:gd name="connsiteX2" fmla="*/ 463880 w 464739"/>
                    <a:gd name="connsiteY2" fmla="*/ 464132 h 464739"/>
                    <a:gd name="connsiteX3" fmla="*/ 463651 w 464739"/>
                    <a:gd name="connsiteY3" fmla="*/ 463904 h 464739"/>
                    <a:gd name="connsiteX4" fmla="*/ 446142 w 464739"/>
                    <a:gd name="connsiteY4" fmla="*/ 464739 h 464739"/>
                    <a:gd name="connsiteX5" fmla="*/ 130673 w 464739"/>
                    <a:gd name="connsiteY5" fmla="*/ 334067 h 464739"/>
                    <a:gd name="connsiteX6" fmla="*/ 0 w 464739"/>
                    <a:gd name="connsiteY6" fmla="*/ 18597 h 464739"/>
                    <a:gd name="connsiteX7" fmla="*/ 836 w 464739"/>
                    <a:gd name="connsiteY7" fmla="*/ 1089 h 464739"/>
                    <a:gd name="connsiteX8" fmla="*/ 607 w 464739"/>
                    <a:gd name="connsiteY8" fmla="*/ 859 h 464739"/>
                    <a:gd name="connsiteX9" fmla="*/ 848 w 464739"/>
                    <a:gd name="connsiteY9" fmla="*/ 848 h 464739"/>
                    <a:gd name="connsiteX10" fmla="*/ 859 w 464739"/>
                    <a:gd name="connsiteY10" fmla="*/ 607 h 464739"/>
                    <a:gd name="connsiteX11" fmla="*/ 1089 w 464739"/>
                    <a:gd name="connsiteY11" fmla="*/ 836 h 464739"/>
                    <a:gd name="connsiteX12" fmla="*/ 18597 w 464739"/>
                    <a:gd name="connsiteY12" fmla="*/ 0 h 464739"/>
                    <a:gd name="connsiteX13" fmla="*/ 334067 w 464739"/>
                    <a:gd name="connsiteY13" fmla="*/ 130672 h 464739"/>
                    <a:gd name="connsiteX14" fmla="*/ 464739 w 464739"/>
                    <a:gd name="connsiteY14" fmla="*/ 446142 h 464739"/>
                    <a:gd name="connsiteX15" fmla="*/ 463903 w 464739"/>
                    <a:gd name="connsiteY15" fmla="*/ 463652 h 46473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464739" h="464739">
                      <a:moveTo>
                        <a:pt x="464132" y="463881"/>
                      </a:moveTo>
                      <a:lnTo>
                        <a:pt x="463891" y="463892"/>
                      </a:lnTo>
                      <a:lnTo>
                        <a:pt x="463880" y="464132"/>
                      </a:lnTo>
                      <a:lnTo>
                        <a:pt x="463651" y="463904"/>
                      </a:lnTo>
                      <a:lnTo>
                        <a:pt x="446142" y="464739"/>
                      </a:lnTo>
                      <a:cubicBezTo>
                        <a:pt x="331965" y="464739"/>
                        <a:pt x="217787" y="421182"/>
                        <a:pt x="130673" y="334067"/>
                      </a:cubicBezTo>
                      <a:cubicBezTo>
                        <a:pt x="43558" y="246953"/>
                        <a:pt x="1" y="132775"/>
                        <a:pt x="0" y="18597"/>
                      </a:cubicBezTo>
                      <a:lnTo>
                        <a:pt x="836" y="1089"/>
                      </a:lnTo>
                      <a:lnTo>
                        <a:pt x="607" y="859"/>
                      </a:lnTo>
                      <a:lnTo>
                        <a:pt x="848" y="848"/>
                      </a:lnTo>
                      <a:lnTo>
                        <a:pt x="859" y="607"/>
                      </a:lnTo>
                      <a:lnTo>
                        <a:pt x="1089" y="836"/>
                      </a:lnTo>
                      <a:lnTo>
                        <a:pt x="18597" y="0"/>
                      </a:lnTo>
                      <a:cubicBezTo>
                        <a:pt x="132775" y="0"/>
                        <a:pt x="246952" y="43557"/>
                        <a:pt x="334067" y="130672"/>
                      </a:cubicBezTo>
                      <a:cubicBezTo>
                        <a:pt x="421182" y="217787"/>
                        <a:pt x="464739" y="331964"/>
                        <a:pt x="464739" y="446142"/>
                      </a:cubicBezTo>
                      <a:lnTo>
                        <a:pt x="463903" y="463652"/>
                      </a:lnTo>
                      <a:close/>
                    </a:path>
                  </a:pathLst>
                </a:custGeom>
                <a:noFill/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venir Next LT Pro Light"/>
                    <a:ea typeface="+mn-ea"/>
                    <a:cs typeface="+mn-cs"/>
                  </a:endParaRPr>
                </a:p>
              </p:txBody>
            </p:sp>
            <p:cxnSp>
              <p:nvCxnSpPr>
                <p:cNvPr id="40" name="Straight Connector 39">
                  <a:extLst>
                    <a:ext uri="{FF2B5EF4-FFF2-40B4-BE49-F238E27FC236}">
                      <a16:creationId xmlns:a16="http://schemas.microsoft.com/office/drawing/2014/main" id="{6401896A-2EF5-4843-9DC5-ECC0D6F6A7F2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4742369" y="2470620"/>
                  <a:ext cx="0" cy="1080000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36" name="Group 35">
                <a:extLst>
                  <a:ext uri="{FF2B5EF4-FFF2-40B4-BE49-F238E27FC236}">
                    <a16:creationId xmlns:a16="http://schemas.microsoft.com/office/drawing/2014/main" id="{FB7C02DC-3E0A-45D2-859A-86EB5A3CF979}"/>
                  </a:ext>
                </a:extLst>
              </p:cNvPr>
              <p:cNvGrpSpPr/>
              <p:nvPr/>
            </p:nvGrpSpPr>
            <p:grpSpPr>
              <a:xfrm rot="8100000" flipH="1">
                <a:off x="4542572" y="2998323"/>
                <a:ext cx="464739" cy="1080000"/>
                <a:chOff x="4511184" y="2470620"/>
                <a:chExt cx="464739" cy="1080000"/>
              </a:xfrm>
            </p:grpSpPr>
            <p:sp>
              <p:nvSpPr>
                <p:cNvPr id="37" name="Freeform: Shape 36">
                  <a:extLst>
                    <a:ext uri="{FF2B5EF4-FFF2-40B4-BE49-F238E27FC236}">
                      <a16:creationId xmlns:a16="http://schemas.microsoft.com/office/drawing/2014/main" id="{C5170D8C-ECD3-41D1-83F4-8C2A4AEC277D}"/>
                    </a:ext>
                  </a:extLst>
                </p:cNvPr>
                <p:cNvSpPr/>
                <p:nvPr/>
              </p:nvSpPr>
              <p:spPr>
                <a:xfrm rot="2700000" flipH="1" flipV="1">
                  <a:off x="4511184" y="2990814"/>
                  <a:ext cx="464739" cy="464739"/>
                </a:xfrm>
                <a:custGeom>
                  <a:avLst/>
                  <a:gdLst>
                    <a:gd name="connsiteX0" fmla="*/ 464132 w 464739"/>
                    <a:gd name="connsiteY0" fmla="*/ 463881 h 464739"/>
                    <a:gd name="connsiteX1" fmla="*/ 463891 w 464739"/>
                    <a:gd name="connsiteY1" fmla="*/ 463892 h 464739"/>
                    <a:gd name="connsiteX2" fmla="*/ 463880 w 464739"/>
                    <a:gd name="connsiteY2" fmla="*/ 464132 h 464739"/>
                    <a:gd name="connsiteX3" fmla="*/ 463651 w 464739"/>
                    <a:gd name="connsiteY3" fmla="*/ 463904 h 464739"/>
                    <a:gd name="connsiteX4" fmla="*/ 446142 w 464739"/>
                    <a:gd name="connsiteY4" fmla="*/ 464739 h 464739"/>
                    <a:gd name="connsiteX5" fmla="*/ 130673 w 464739"/>
                    <a:gd name="connsiteY5" fmla="*/ 334067 h 464739"/>
                    <a:gd name="connsiteX6" fmla="*/ 0 w 464739"/>
                    <a:gd name="connsiteY6" fmla="*/ 18597 h 464739"/>
                    <a:gd name="connsiteX7" fmla="*/ 836 w 464739"/>
                    <a:gd name="connsiteY7" fmla="*/ 1089 h 464739"/>
                    <a:gd name="connsiteX8" fmla="*/ 607 w 464739"/>
                    <a:gd name="connsiteY8" fmla="*/ 859 h 464739"/>
                    <a:gd name="connsiteX9" fmla="*/ 848 w 464739"/>
                    <a:gd name="connsiteY9" fmla="*/ 848 h 464739"/>
                    <a:gd name="connsiteX10" fmla="*/ 859 w 464739"/>
                    <a:gd name="connsiteY10" fmla="*/ 607 h 464739"/>
                    <a:gd name="connsiteX11" fmla="*/ 1089 w 464739"/>
                    <a:gd name="connsiteY11" fmla="*/ 836 h 464739"/>
                    <a:gd name="connsiteX12" fmla="*/ 18597 w 464739"/>
                    <a:gd name="connsiteY12" fmla="*/ 0 h 464739"/>
                    <a:gd name="connsiteX13" fmla="*/ 334067 w 464739"/>
                    <a:gd name="connsiteY13" fmla="*/ 130672 h 464739"/>
                    <a:gd name="connsiteX14" fmla="*/ 464739 w 464739"/>
                    <a:gd name="connsiteY14" fmla="*/ 446142 h 464739"/>
                    <a:gd name="connsiteX15" fmla="*/ 463903 w 464739"/>
                    <a:gd name="connsiteY15" fmla="*/ 463652 h 46473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464739" h="464739">
                      <a:moveTo>
                        <a:pt x="464132" y="463881"/>
                      </a:moveTo>
                      <a:lnTo>
                        <a:pt x="463891" y="463892"/>
                      </a:lnTo>
                      <a:lnTo>
                        <a:pt x="463880" y="464132"/>
                      </a:lnTo>
                      <a:lnTo>
                        <a:pt x="463651" y="463904"/>
                      </a:lnTo>
                      <a:lnTo>
                        <a:pt x="446142" y="464739"/>
                      </a:lnTo>
                      <a:cubicBezTo>
                        <a:pt x="331965" y="464739"/>
                        <a:pt x="217787" y="421182"/>
                        <a:pt x="130673" y="334067"/>
                      </a:cubicBezTo>
                      <a:cubicBezTo>
                        <a:pt x="43558" y="246953"/>
                        <a:pt x="1" y="132775"/>
                        <a:pt x="0" y="18597"/>
                      </a:cubicBezTo>
                      <a:lnTo>
                        <a:pt x="836" y="1089"/>
                      </a:lnTo>
                      <a:lnTo>
                        <a:pt x="607" y="859"/>
                      </a:lnTo>
                      <a:lnTo>
                        <a:pt x="848" y="848"/>
                      </a:lnTo>
                      <a:lnTo>
                        <a:pt x="859" y="607"/>
                      </a:lnTo>
                      <a:lnTo>
                        <a:pt x="1089" y="836"/>
                      </a:lnTo>
                      <a:lnTo>
                        <a:pt x="18597" y="0"/>
                      </a:lnTo>
                      <a:cubicBezTo>
                        <a:pt x="132775" y="0"/>
                        <a:pt x="246952" y="43557"/>
                        <a:pt x="334067" y="130672"/>
                      </a:cubicBezTo>
                      <a:cubicBezTo>
                        <a:pt x="421182" y="217787"/>
                        <a:pt x="464739" y="331964"/>
                        <a:pt x="464739" y="446142"/>
                      </a:cubicBezTo>
                      <a:lnTo>
                        <a:pt x="463903" y="463652"/>
                      </a:lnTo>
                      <a:close/>
                    </a:path>
                  </a:pathLst>
                </a:custGeom>
                <a:noFill/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venir Next LT Pro Light"/>
                    <a:ea typeface="+mn-ea"/>
                    <a:cs typeface="+mn-cs"/>
                  </a:endParaRPr>
                </a:p>
              </p:txBody>
            </p:sp>
            <p:cxnSp>
              <p:nvCxnSpPr>
                <p:cNvPr id="38" name="Straight Connector 37">
                  <a:extLst>
                    <a:ext uri="{FF2B5EF4-FFF2-40B4-BE49-F238E27FC236}">
                      <a16:creationId xmlns:a16="http://schemas.microsoft.com/office/drawing/2014/main" id="{BADB4C03-0F86-4580-B0C9-48DD4B3B67FF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4742369" y="2470620"/>
                  <a:ext cx="0" cy="1080000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</p:grpSp>
    </p:spTree>
    <p:extLst>
      <p:ext uri="{BB962C8B-B14F-4D97-AF65-F5344CB8AC3E}">
        <p14:creationId xmlns:p14="http://schemas.microsoft.com/office/powerpoint/2010/main" val="1253042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EA217A-A229-4751-8D09-0CAD914F62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A9DEA33-60C3-4B28-B3EF-E93D6D46A30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F7D3B28-C66B-4279-AB67-2BC1D01239A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41338" y="6401999"/>
            <a:ext cx="2206625" cy="369332"/>
          </a:xfrm>
          <a:prstGeom prst="rect">
            <a:avLst/>
          </a:prstGeom>
        </p:spPr>
        <p:txBody>
          <a:bodyPr/>
          <a:lstStyle/>
          <a:p>
            <a:r>
              <a:rPr lang="en-US"/>
              <a:t>20XX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928FF39-A0DA-4F77-9297-B83C86B575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308350" y="6401999"/>
            <a:ext cx="5575300" cy="369332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9D7D65A-9D4E-42F6-A8BF-1EEAFB1807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2800" y="6401999"/>
            <a:ext cx="2208212" cy="369332"/>
          </a:xfrm>
          <a:prstGeom prst="rect">
            <a:avLst/>
          </a:prstGeom>
        </p:spPr>
        <p:txBody>
          <a:bodyPr/>
          <a:lstStyle/>
          <a:p>
            <a:fld id="{D39607A7-8386-47DB-8578-DDEDD194E5D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6670924"/>
      </p:ext>
    </p:extLst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3017BB-B242-4CC6-887C-83E08CE2D5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9500" y="2252663"/>
            <a:ext cx="4457700" cy="2349500"/>
          </a:xfrm>
        </p:spPr>
        <p:txBody>
          <a:bodyPr anchor="ctr" anchorCtr="0">
            <a:normAutofit/>
          </a:bodyPr>
          <a:lstStyle>
            <a:lvl1pPr algn="ctr"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6695823-EA83-493F-8FEC-C72B5B9CF2F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654800" y="2252664"/>
            <a:ext cx="4451348" cy="2349500"/>
          </a:xfrm>
        </p:spPr>
        <p:txBody>
          <a:bodyPr anchor="ctr" anchorCtr="0"/>
          <a:lstStyle>
            <a:lvl1pPr marL="0" indent="0">
              <a:buNone/>
              <a:defRPr sz="2400" i="1">
                <a:solidFill>
                  <a:schemeClr val="tx1">
                    <a:alpha val="7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1E08E54-36BB-4AB4-BE1F-5FA8207BEAF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41338" y="6401999"/>
            <a:ext cx="2206625" cy="369332"/>
          </a:xfrm>
          <a:prstGeom prst="rect">
            <a:avLst/>
          </a:prstGeom>
        </p:spPr>
        <p:txBody>
          <a:bodyPr/>
          <a:lstStyle/>
          <a:p>
            <a:r>
              <a:rPr lang="en-US"/>
              <a:t>20XX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0453A6A-C55A-40A1-A3BB-DB417047F5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308350" y="6401999"/>
            <a:ext cx="5575300" cy="369332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6D6E656-7AC0-4BD3-AFE5-4B5122E2F2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2800" y="6401999"/>
            <a:ext cx="2208212" cy="369332"/>
          </a:xfrm>
          <a:prstGeom prst="rect">
            <a:avLst/>
          </a:prstGeom>
        </p:spPr>
        <p:txBody>
          <a:bodyPr/>
          <a:lstStyle/>
          <a:p>
            <a:fld id="{D39607A7-8386-47DB-8578-DDEDD194E5D4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E9ABE19D-0B51-4388-93D1-0CD6B767115D}"/>
              </a:ext>
            </a:extLst>
          </p:cNvPr>
          <p:cNvGrpSpPr/>
          <p:nvPr/>
        </p:nvGrpSpPr>
        <p:grpSpPr>
          <a:xfrm>
            <a:off x="999771" y="932104"/>
            <a:ext cx="913428" cy="1032464"/>
            <a:chOff x="999771" y="932104"/>
            <a:chExt cx="913428" cy="1032464"/>
          </a:xfrm>
        </p:grpSpPr>
        <p:grpSp>
          <p:nvGrpSpPr>
            <p:cNvPr id="21" name="Group 20">
              <a:extLst>
                <a:ext uri="{FF2B5EF4-FFF2-40B4-BE49-F238E27FC236}">
                  <a16:creationId xmlns:a16="http://schemas.microsoft.com/office/drawing/2014/main" id="{46226ED6-7133-4222-9552-0EA4B1B3C9FB}"/>
                </a:ext>
              </a:extLst>
            </p:cNvPr>
            <p:cNvGrpSpPr/>
            <p:nvPr/>
          </p:nvGrpSpPr>
          <p:grpSpPr>
            <a:xfrm rot="8100000" flipV="1">
              <a:off x="1047457" y="1290386"/>
              <a:ext cx="865742" cy="628383"/>
              <a:chOff x="558167" y="958515"/>
              <a:chExt cx="865742" cy="628383"/>
            </a:xfrm>
            <a:solidFill>
              <a:schemeClr val="accent3"/>
            </a:solidFill>
          </p:grpSpPr>
          <p:sp>
            <p:nvSpPr>
              <p:cNvPr id="28" name="Freeform: Shape 27">
                <a:extLst>
                  <a:ext uri="{FF2B5EF4-FFF2-40B4-BE49-F238E27FC236}">
                    <a16:creationId xmlns:a16="http://schemas.microsoft.com/office/drawing/2014/main" id="{BE810E40-D42F-4034-93BA-54446465D20B}"/>
                  </a:ext>
                </a:extLst>
              </p:cNvPr>
              <p:cNvSpPr/>
              <p:nvPr/>
            </p:nvSpPr>
            <p:spPr>
              <a:xfrm rot="8100000" flipH="1">
                <a:off x="558167" y="1122160"/>
                <a:ext cx="464738" cy="464738"/>
              </a:xfrm>
              <a:custGeom>
                <a:avLst/>
                <a:gdLst>
                  <a:gd name="connsiteX0" fmla="*/ 446142 w 464738"/>
                  <a:gd name="connsiteY0" fmla="*/ 464738 h 464738"/>
                  <a:gd name="connsiteX1" fmla="*/ 130673 w 464738"/>
                  <a:gd name="connsiteY1" fmla="*/ 334066 h 464738"/>
                  <a:gd name="connsiteX2" fmla="*/ 0 w 464738"/>
                  <a:gd name="connsiteY2" fmla="*/ 18596 h 464738"/>
                  <a:gd name="connsiteX3" fmla="*/ 836 w 464738"/>
                  <a:gd name="connsiteY3" fmla="*/ 1089 h 464738"/>
                  <a:gd name="connsiteX4" fmla="*/ 606 w 464738"/>
                  <a:gd name="connsiteY4" fmla="*/ 859 h 464738"/>
                  <a:gd name="connsiteX5" fmla="*/ 848 w 464738"/>
                  <a:gd name="connsiteY5" fmla="*/ 848 h 464738"/>
                  <a:gd name="connsiteX6" fmla="*/ 859 w 464738"/>
                  <a:gd name="connsiteY6" fmla="*/ 606 h 464738"/>
                  <a:gd name="connsiteX7" fmla="*/ 1089 w 464738"/>
                  <a:gd name="connsiteY7" fmla="*/ 836 h 464738"/>
                  <a:gd name="connsiteX8" fmla="*/ 18596 w 464738"/>
                  <a:gd name="connsiteY8" fmla="*/ 0 h 464738"/>
                  <a:gd name="connsiteX9" fmla="*/ 334066 w 464738"/>
                  <a:gd name="connsiteY9" fmla="*/ 130672 h 464738"/>
                  <a:gd name="connsiteX10" fmla="*/ 464738 w 464738"/>
                  <a:gd name="connsiteY10" fmla="*/ 446142 h 464738"/>
                  <a:gd name="connsiteX11" fmla="*/ 463902 w 464738"/>
                  <a:gd name="connsiteY11" fmla="*/ 463650 h 464738"/>
                  <a:gd name="connsiteX12" fmla="*/ 464132 w 464738"/>
                  <a:gd name="connsiteY12" fmla="*/ 463880 h 464738"/>
                  <a:gd name="connsiteX13" fmla="*/ 463891 w 464738"/>
                  <a:gd name="connsiteY13" fmla="*/ 463892 h 464738"/>
                  <a:gd name="connsiteX14" fmla="*/ 463879 w 464738"/>
                  <a:gd name="connsiteY14" fmla="*/ 464132 h 464738"/>
                  <a:gd name="connsiteX15" fmla="*/ 463650 w 464738"/>
                  <a:gd name="connsiteY15" fmla="*/ 463903 h 4647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464738" h="464738">
                    <a:moveTo>
                      <a:pt x="446142" y="464738"/>
                    </a:moveTo>
                    <a:cubicBezTo>
                      <a:pt x="331965" y="464738"/>
                      <a:pt x="217787" y="421181"/>
                      <a:pt x="130673" y="334066"/>
                    </a:cubicBezTo>
                    <a:cubicBezTo>
                      <a:pt x="43558" y="246952"/>
                      <a:pt x="1" y="132774"/>
                      <a:pt x="0" y="18596"/>
                    </a:cubicBezTo>
                    <a:lnTo>
                      <a:pt x="836" y="1089"/>
                    </a:lnTo>
                    <a:lnTo>
                      <a:pt x="606" y="859"/>
                    </a:lnTo>
                    <a:lnTo>
                      <a:pt x="848" y="848"/>
                    </a:lnTo>
                    <a:lnTo>
                      <a:pt x="859" y="606"/>
                    </a:lnTo>
                    <a:lnTo>
                      <a:pt x="1089" y="836"/>
                    </a:lnTo>
                    <a:lnTo>
                      <a:pt x="18596" y="0"/>
                    </a:lnTo>
                    <a:cubicBezTo>
                      <a:pt x="132774" y="0"/>
                      <a:pt x="246951" y="43557"/>
                      <a:pt x="334066" y="130672"/>
                    </a:cubicBezTo>
                    <a:cubicBezTo>
                      <a:pt x="421181" y="217787"/>
                      <a:pt x="464738" y="331964"/>
                      <a:pt x="464738" y="446142"/>
                    </a:cubicBezTo>
                    <a:lnTo>
                      <a:pt x="463902" y="463650"/>
                    </a:lnTo>
                    <a:lnTo>
                      <a:pt x="464132" y="463880"/>
                    </a:lnTo>
                    <a:lnTo>
                      <a:pt x="463891" y="463892"/>
                    </a:lnTo>
                    <a:lnTo>
                      <a:pt x="463879" y="464132"/>
                    </a:lnTo>
                    <a:lnTo>
                      <a:pt x="463650" y="463903"/>
                    </a:lnTo>
                    <a:close/>
                  </a:path>
                </a:pathLst>
              </a:custGeom>
              <a:solidFill>
                <a:schemeClr val="accent4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9" name="Freeform: Shape 28">
                <a:extLst>
                  <a:ext uri="{FF2B5EF4-FFF2-40B4-BE49-F238E27FC236}">
                    <a16:creationId xmlns:a16="http://schemas.microsoft.com/office/drawing/2014/main" id="{60F6BFC2-CA89-42B8-8A5A-E9F26BA87FBB}"/>
                  </a:ext>
                </a:extLst>
              </p:cNvPr>
              <p:cNvSpPr/>
              <p:nvPr/>
            </p:nvSpPr>
            <p:spPr>
              <a:xfrm rot="5400000" flipH="1">
                <a:off x="959170" y="958515"/>
                <a:ext cx="464739" cy="464739"/>
              </a:xfrm>
              <a:custGeom>
                <a:avLst/>
                <a:gdLst>
                  <a:gd name="connsiteX0" fmla="*/ 464132 w 464739"/>
                  <a:gd name="connsiteY0" fmla="*/ 463881 h 464739"/>
                  <a:gd name="connsiteX1" fmla="*/ 463891 w 464739"/>
                  <a:gd name="connsiteY1" fmla="*/ 463892 h 464739"/>
                  <a:gd name="connsiteX2" fmla="*/ 463880 w 464739"/>
                  <a:gd name="connsiteY2" fmla="*/ 464132 h 464739"/>
                  <a:gd name="connsiteX3" fmla="*/ 463651 w 464739"/>
                  <a:gd name="connsiteY3" fmla="*/ 463904 h 464739"/>
                  <a:gd name="connsiteX4" fmla="*/ 446142 w 464739"/>
                  <a:gd name="connsiteY4" fmla="*/ 464739 h 464739"/>
                  <a:gd name="connsiteX5" fmla="*/ 130673 w 464739"/>
                  <a:gd name="connsiteY5" fmla="*/ 334067 h 464739"/>
                  <a:gd name="connsiteX6" fmla="*/ 0 w 464739"/>
                  <a:gd name="connsiteY6" fmla="*/ 18597 h 464739"/>
                  <a:gd name="connsiteX7" fmla="*/ 836 w 464739"/>
                  <a:gd name="connsiteY7" fmla="*/ 1089 h 464739"/>
                  <a:gd name="connsiteX8" fmla="*/ 607 w 464739"/>
                  <a:gd name="connsiteY8" fmla="*/ 859 h 464739"/>
                  <a:gd name="connsiteX9" fmla="*/ 848 w 464739"/>
                  <a:gd name="connsiteY9" fmla="*/ 848 h 464739"/>
                  <a:gd name="connsiteX10" fmla="*/ 859 w 464739"/>
                  <a:gd name="connsiteY10" fmla="*/ 607 h 464739"/>
                  <a:gd name="connsiteX11" fmla="*/ 1089 w 464739"/>
                  <a:gd name="connsiteY11" fmla="*/ 836 h 464739"/>
                  <a:gd name="connsiteX12" fmla="*/ 18597 w 464739"/>
                  <a:gd name="connsiteY12" fmla="*/ 0 h 464739"/>
                  <a:gd name="connsiteX13" fmla="*/ 334067 w 464739"/>
                  <a:gd name="connsiteY13" fmla="*/ 130672 h 464739"/>
                  <a:gd name="connsiteX14" fmla="*/ 464739 w 464739"/>
                  <a:gd name="connsiteY14" fmla="*/ 446142 h 464739"/>
                  <a:gd name="connsiteX15" fmla="*/ 463903 w 464739"/>
                  <a:gd name="connsiteY15" fmla="*/ 463652 h 4647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464739" h="464739">
                    <a:moveTo>
                      <a:pt x="464132" y="463881"/>
                    </a:moveTo>
                    <a:lnTo>
                      <a:pt x="463891" y="463892"/>
                    </a:lnTo>
                    <a:lnTo>
                      <a:pt x="463880" y="464132"/>
                    </a:lnTo>
                    <a:lnTo>
                      <a:pt x="463651" y="463904"/>
                    </a:lnTo>
                    <a:lnTo>
                      <a:pt x="446142" y="464739"/>
                    </a:lnTo>
                    <a:cubicBezTo>
                      <a:pt x="331965" y="464739"/>
                      <a:pt x="217787" y="421182"/>
                      <a:pt x="130673" y="334067"/>
                    </a:cubicBezTo>
                    <a:cubicBezTo>
                      <a:pt x="43558" y="246953"/>
                      <a:pt x="1" y="132775"/>
                      <a:pt x="0" y="18597"/>
                    </a:cubicBezTo>
                    <a:lnTo>
                      <a:pt x="836" y="1089"/>
                    </a:lnTo>
                    <a:lnTo>
                      <a:pt x="607" y="859"/>
                    </a:lnTo>
                    <a:lnTo>
                      <a:pt x="848" y="848"/>
                    </a:lnTo>
                    <a:lnTo>
                      <a:pt x="859" y="607"/>
                    </a:lnTo>
                    <a:lnTo>
                      <a:pt x="1089" y="836"/>
                    </a:lnTo>
                    <a:lnTo>
                      <a:pt x="18597" y="0"/>
                    </a:lnTo>
                    <a:cubicBezTo>
                      <a:pt x="132775" y="0"/>
                      <a:pt x="246952" y="43557"/>
                      <a:pt x="334067" y="130672"/>
                    </a:cubicBezTo>
                    <a:cubicBezTo>
                      <a:pt x="421182" y="217787"/>
                      <a:pt x="464739" y="331964"/>
                      <a:pt x="464739" y="446142"/>
                    </a:cubicBezTo>
                    <a:lnTo>
                      <a:pt x="463903" y="463652"/>
                    </a:lnTo>
                    <a:close/>
                  </a:path>
                </a:pathLst>
              </a:custGeom>
              <a:solidFill>
                <a:schemeClr val="accent4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22" name="Group 21">
              <a:extLst>
                <a:ext uri="{FF2B5EF4-FFF2-40B4-BE49-F238E27FC236}">
                  <a16:creationId xmlns:a16="http://schemas.microsoft.com/office/drawing/2014/main" id="{1CA36485-DC1D-48C9-91B2-425DBC66D471}"/>
                </a:ext>
              </a:extLst>
            </p:cNvPr>
            <p:cNvGrpSpPr/>
            <p:nvPr/>
          </p:nvGrpSpPr>
          <p:grpSpPr>
            <a:xfrm rot="10800000" flipH="1" flipV="1">
              <a:off x="999771" y="932104"/>
              <a:ext cx="864005" cy="1032464"/>
              <a:chOff x="2207971" y="2384401"/>
              <a:chExt cx="864005" cy="1032464"/>
            </a:xfrm>
          </p:grpSpPr>
          <p:sp>
            <p:nvSpPr>
              <p:cNvPr id="23" name="Freeform: Shape 22">
                <a:extLst>
                  <a:ext uri="{FF2B5EF4-FFF2-40B4-BE49-F238E27FC236}">
                    <a16:creationId xmlns:a16="http://schemas.microsoft.com/office/drawing/2014/main" id="{0ACF276E-196C-4923-B7D1-48A8E6A1669C}"/>
                  </a:ext>
                </a:extLst>
              </p:cNvPr>
              <p:cNvSpPr/>
              <p:nvPr/>
            </p:nvSpPr>
            <p:spPr>
              <a:xfrm rot="13500000">
                <a:off x="2207971" y="2856305"/>
                <a:ext cx="464739" cy="464739"/>
              </a:xfrm>
              <a:custGeom>
                <a:avLst/>
                <a:gdLst>
                  <a:gd name="connsiteX0" fmla="*/ 464132 w 464739"/>
                  <a:gd name="connsiteY0" fmla="*/ 463881 h 464739"/>
                  <a:gd name="connsiteX1" fmla="*/ 463891 w 464739"/>
                  <a:gd name="connsiteY1" fmla="*/ 463892 h 464739"/>
                  <a:gd name="connsiteX2" fmla="*/ 463880 w 464739"/>
                  <a:gd name="connsiteY2" fmla="*/ 464132 h 464739"/>
                  <a:gd name="connsiteX3" fmla="*/ 463651 w 464739"/>
                  <a:gd name="connsiteY3" fmla="*/ 463904 h 464739"/>
                  <a:gd name="connsiteX4" fmla="*/ 446142 w 464739"/>
                  <a:gd name="connsiteY4" fmla="*/ 464739 h 464739"/>
                  <a:gd name="connsiteX5" fmla="*/ 130673 w 464739"/>
                  <a:gd name="connsiteY5" fmla="*/ 334067 h 464739"/>
                  <a:gd name="connsiteX6" fmla="*/ 0 w 464739"/>
                  <a:gd name="connsiteY6" fmla="*/ 18597 h 464739"/>
                  <a:gd name="connsiteX7" fmla="*/ 836 w 464739"/>
                  <a:gd name="connsiteY7" fmla="*/ 1089 h 464739"/>
                  <a:gd name="connsiteX8" fmla="*/ 607 w 464739"/>
                  <a:gd name="connsiteY8" fmla="*/ 859 h 464739"/>
                  <a:gd name="connsiteX9" fmla="*/ 848 w 464739"/>
                  <a:gd name="connsiteY9" fmla="*/ 848 h 464739"/>
                  <a:gd name="connsiteX10" fmla="*/ 859 w 464739"/>
                  <a:gd name="connsiteY10" fmla="*/ 607 h 464739"/>
                  <a:gd name="connsiteX11" fmla="*/ 1089 w 464739"/>
                  <a:gd name="connsiteY11" fmla="*/ 836 h 464739"/>
                  <a:gd name="connsiteX12" fmla="*/ 18597 w 464739"/>
                  <a:gd name="connsiteY12" fmla="*/ 0 h 464739"/>
                  <a:gd name="connsiteX13" fmla="*/ 334067 w 464739"/>
                  <a:gd name="connsiteY13" fmla="*/ 130672 h 464739"/>
                  <a:gd name="connsiteX14" fmla="*/ 464739 w 464739"/>
                  <a:gd name="connsiteY14" fmla="*/ 446142 h 464739"/>
                  <a:gd name="connsiteX15" fmla="*/ 463903 w 464739"/>
                  <a:gd name="connsiteY15" fmla="*/ 463652 h 4647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464739" h="464739">
                    <a:moveTo>
                      <a:pt x="464132" y="463881"/>
                    </a:moveTo>
                    <a:lnTo>
                      <a:pt x="463891" y="463892"/>
                    </a:lnTo>
                    <a:lnTo>
                      <a:pt x="463880" y="464132"/>
                    </a:lnTo>
                    <a:lnTo>
                      <a:pt x="463651" y="463904"/>
                    </a:lnTo>
                    <a:lnTo>
                      <a:pt x="446142" y="464739"/>
                    </a:lnTo>
                    <a:cubicBezTo>
                      <a:pt x="331965" y="464739"/>
                      <a:pt x="217787" y="421182"/>
                      <a:pt x="130673" y="334067"/>
                    </a:cubicBezTo>
                    <a:cubicBezTo>
                      <a:pt x="43558" y="246953"/>
                      <a:pt x="1" y="132775"/>
                      <a:pt x="0" y="18597"/>
                    </a:cubicBezTo>
                    <a:lnTo>
                      <a:pt x="836" y="1089"/>
                    </a:lnTo>
                    <a:lnTo>
                      <a:pt x="607" y="859"/>
                    </a:lnTo>
                    <a:lnTo>
                      <a:pt x="848" y="848"/>
                    </a:lnTo>
                    <a:lnTo>
                      <a:pt x="859" y="607"/>
                    </a:lnTo>
                    <a:lnTo>
                      <a:pt x="1089" y="836"/>
                    </a:lnTo>
                    <a:lnTo>
                      <a:pt x="18597" y="0"/>
                    </a:lnTo>
                    <a:cubicBezTo>
                      <a:pt x="132775" y="0"/>
                      <a:pt x="246952" y="43557"/>
                      <a:pt x="334067" y="130672"/>
                    </a:cubicBezTo>
                    <a:cubicBezTo>
                      <a:pt x="421182" y="217787"/>
                      <a:pt x="464739" y="331964"/>
                      <a:pt x="464739" y="446142"/>
                    </a:cubicBezTo>
                    <a:lnTo>
                      <a:pt x="463903" y="463652"/>
                    </a:lnTo>
                    <a:close/>
                  </a:path>
                </a:pathLst>
              </a:cu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4" name="Freeform: Shape 23">
                <a:extLst>
                  <a:ext uri="{FF2B5EF4-FFF2-40B4-BE49-F238E27FC236}">
                    <a16:creationId xmlns:a16="http://schemas.microsoft.com/office/drawing/2014/main" id="{FFE3686C-DFF6-4995-81B8-FA38F5BB0401}"/>
                  </a:ext>
                </a:extLst>
              </p:cNvPr>
              <p:cNvSpPr/>
              <p:nvPr/>
            </p:nvSpPr>
            <p:spPr>
              <a:xfrm rot="10800000">
                <a:off x="2607238" y="2688467"/>
                <a:ext cx="464738" cy="464738"/>
              </a:xfrm>
              <a:custGeom>
                <a:avLst/>
                <a:gdLst>
                  <a:gd name="connsiteX0" fmla="*/ 446142 w 464738"/>
                  <a:gd name="connsiteY0" fmla="*/ 464738 h 464738"/>
                  <a:gd name="connsiteX1" fmla="*/ 130673 w 464738"/>
                  <a:gd name="connsiteY1" fmla="*/ 334066 h 464738"/>
                  <a:gd name="connsiteX2" fmla="*/ 0 w 464738"/>
                  <a:gd name="connsiteY2" fmla="*/ 18596 h 464738"/>
                  <a:gd name="connsiteX3" fmla="*/ 836 w 464738"/>
                  <a:gd name="connsiteY3" fmla="*/ 1089 h 464738"/>
                  <a:gd name="connsiteX4" fmla="*/ 606 w 464738"/>
                  <a:gd name="connsiteY4" fmla="*/ 859 h 464738"/>
                  <a:gd name="connsiteX5" fmla="*/ 848 w 464738"/>
                  <a:gd name="connsiteY5" fmla="*/ 848 h 464738"/>
                  <a:gd name="connsiteX6" fmla="*/ 859 w 464738"/>
                  <a:gd name="connsiteY6" fmla="*/ 606 h 464738"/>
                  <a:gd name="connsiteX7" fmla="*/ 1089 w 464738"/>
                  <a:gd name="connsiteY7" fmla="*/ 836 h 464738"/>
                  <a:gd name="connsiteX8" fmla="*/ 18596 w 464738"/>
                  <a:gd name="connsiteY8" fmla="*/ 0 h 464738"/>
                  <a:gd name="connsiteX9" fmla="*/ 334066 w 464738"/>
                  <a:gd name="connsiteY9" fmla="*/ 130672 h 464738"/>
                  <a:gd name="connsiteX10" fmla="*/ 464738 w 464738"/>
                  <a:gd name="connsiteY10" fmla="*/ 446142 h 464738"/>
                  <a:gd name="connsiteX11" fmla="*/ 463902 w 464738"/>
                  <a:gd name="connsiteY11" fmla="*/ 463650 h 464738"/>
                  <a:gd name="connsiteX12" fmla="*/ 464132 w 464738"/>
                  <a:gd name="connsiteY12" fmla="*/ 463880 h 464738"/>
                  <a:gd name="connsiteX13" fmla="*/ 463891 w 464738"/>
                  <a:gd name="connsiteY13" fmla="*/ 463892 h 464738"/>
                  <a:gd name="connsiteX14" fmla="*/ 463879 w 464738"/>
                  <a:gd name="connsiteY14" fmla="*/ 464132 h 464738"/>
                  <a:gd name="connsiteX15" fmla="*/ 463650 w 464738"/>
                  <a:gd name="connsiteY15" fmla="*/ 463903 h 4647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464738" h="464738">
                    <a:moveTo>
                      <a:pt x="446142" y="464738"/>
                    </a:moveTo>
                    <a:cubicBezTo>
                      <a:pt x="331965" y="464738"/>
                      <a:pt x="217787" y="421181"/>
                      <a:pt x="130673" y="334066"/>
                    </a:cubicBezTo>
                    <a:cubicBezTo>
                      <a:pt x="43558" y="246952"/>
                      <a:pt x="1" y="132774"/>
                      <a:pt x="0" y="18596"/>
                    </a:cubicBezTo>
                    <a:lnTo>
                      <a:pt x="836" y="1089"/>
                    </a:lnTo>
                    <a:lnTo>
                      <a:pt x="606" y="859"/>
                    </a:lnTo>
                    <a:lnTo>
                      <a:pt x="848" y="848"/>
                    </a:lnTo>
                    <a:lnTo>
                      <a:pt x="859" y="606"/>
                    </a:lnTo>
                    <a:lnTo>
                      <a:pt x="1089" y="836"/>
                    </a:lnTo>
                    <a:lnTo>
                      <a:pt x="18596" y="0"/>
                    </a:lnTo>
                    <a:cubicBezTo>
                      <a:pt x="132774" y="0"/>
                      <a:pt x="246951" y="43557"/>
                      <a:pt x="334066" y="130672"/>
                    </a:cubicBezTo>
                    <a:cubicBezTo>
                      <a:pt x="421181" y="217787"/>
                      <a:pt x="464738" y="331964"/>
                      <a:pt x="464738" y="446142"/>
                    </a:cubicBezTo>
                    <a:lnTo>
                      <a:pt x="463902" y="463650"/>
                    </a:lnTo>
                    <a:lnTo>
                      <a:pt x="464132" y="463880"/>
                    </a:lnTo>
                    <a:lnTo>
                      <a:pt x="463891" y="463892"/>
                    </a:lnTo>
                    <a:lnTo>
                      <a:pt x="463879" y="464132"/>
                    </a:lnTo>
                    <a:lnTo>
                      <a:pt x="463650" y="463903"/>
                    </a:lnTo>
                    <a:close/>
                  </a:path>
                </a:pathLst>
              </a:cu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grpSp>
            <p:nvGrpSpPr>
              <p:cNvPr id="25" name="Group 24">
                <a:extLst>
                  <a:ext uri="{FF2B5EF4-FFF2-40B4-BE49-F238E27FC236}">
                    <a16:creationId xmlns:a16="http://schemas.microsoft.com/office/drawing/2014/main" id="{9DCBF653-CCB9-47B2-9DD9-68847A45D82D}"/>
                  </a:ext>
                </a:extLst>
              </p:cNvPr>
              <p:cNvGrpSpPr/>
              <p:nvPr/>
            </p:nvGrpSpPr>
            <p:grpSpPr>
              <a:xfrm>
                <a:off x="2440769" y="2384401"/>
                <a:ext cx="313009" cy="1032464"/>
                <a:chOff x="2440769" y="2384401"/>
                <a:chExt cx="313009" cy="1032464"/>
              </a:xfrm>
            </p:grpSpPr>
            <p:cxnSp>
              <p:nvCxnSpPr>
                <p:cNvPr id="26" name="Straight Connector 25">
                  <a:extLst>
                    <a:ext uri="{FF2B5EF4-FFF2-40B4-BE49-F238E27FC236}">
                      <a16:creationId xmlns:a16="http://schemas.microsoft.com/office/drawing/2014/main" id="{7F081A1F-C7C9-4907-AAED-B4E9B64973FB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rot="10800000" flipH="1">
                  <a:off x="2440769" y="2516865"/>
                  <a:ext cx="0" cy="900000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7" name="Straight Connector 26">
                  <a:extLst>
                    <a:ext uri="{FF2B5EF4-FFF2-40B4-BE49-F238E27FC236}">
                      <a16:creationId xmlns:a16="http://schemas.microsoft.com/office/drawing/2014/main" id="{34F8F89A-0719-4D9A-8379-9EEBD7201052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rot="8100000" flipH="1">
                  <a:off x="2753778" y="2384401"/>
                  <a:ext cx="0" cy="900000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E7AA5779-FF0F-4ACF-A56C-710A4CDEC8A3}"/>
              </a:ext>
            </a:extLst>
          </p:cNvPr>
          <p:cNvGrpSpPr/>
          <p:nvPr/>
        </p:nvGrpSpPr>
        <p:grpSpPr>
          <a:xfrm>
            <a:off x="1437136" y="649304"/>
            <a:ext cx="388541" cy="388541"/>
            <a:chOff x="5752675" y="5440856"/>
            <a:chExt cx="388541" cy="388541"/>
          </a:xfrm>
        </p:grpSpPr>
        <p:sp>
          <p:nvSpPr>
            <p:cNvPr id="31" name="Oval 30">
              <a:extLst>
                <a:ext uri="{FF2B5EF4-FFF2-40B4-BE49-F238E27FC236}">
                  <a16:creationId xmlns:a16="http://schemas.microsoft.com/office/drawing/2014/main" id="{5F0ADB13-4626-4F84-B513-0B58E65C248E}"/>
                </a:ext>
              </a:extLst>
            </p:cNvPr>
            <p:cNvSpPr/>
            <p:nvPr/>
          </p:nvSpPr>
          <p:spPr>
            <a:xfrm rot="10800000">
              <a:off x="5800801" y="5488982"/>
              <a:ext cx="340415" cy="340415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32" name="Oval 31">
              <a:extLst>
                <a:ext uri="{FF2B5EF4-FFF2-40B4-BE49-F238E27FC236}">
                  <a16:creationId xmlns:a16="http://schemas.microsoft.com/office/drawing/2014/main" id="{AF46BC46-AD78-4932-95BA-D3009154CA7A}"/>
                </a:ext>
              </a:extLst>
            </p:cNvPr>
            <p:cNvSpPr/>
            <p:nvPr/>
          </p:nvSpPr>
          <p:spPr>
            <a:xfrm>
              <a:off x="5752675" y="5440856"/>
              <a:ext cx="340415" cy="340415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D38118F0-6EA8-4901-9161-9101C6DDD97E}"/>
              </a:ext>
            </a:extLst>
          </p:cNvPr>
          <p:cNvCxnSpPr>
            <a:cxnSpLocks/>
          </p:cNvCxnSpPr>
          <p:nvPr/>
        </p:nvCxnSpPr>
        <p:spPr>
          <a:xfrm rot="16200000" flipH="1">
            <a:off x="5826000" y="3429001"/>
            <a:ext cx="5400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33087751"/>
      </p:ext>
    </p:extLst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ED013D-A80D-4455-B886-0C3448294C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A99D3AB-20B9-4D90-8106-506F443682C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085850" y="1790700"/>
            <a:ext cx="4740150" cy="39782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5F9DF39-257F-4C10-A7B4-1AA1C66F28E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66000" y="1790700"/>
            <a:ext cx="4740150" cy="39782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0E57E5E-B324-4633-AB65-4A53498B9FA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41338" y="6401999"/>
            <a:ext cx="2206625" cy="369332"/>
          </a:xfrm>
          <a:prstGeom prst="rect">
            <a:avLst/>
          </a:prstGeom>
        </p:spPr>
        <p:txBody>
          <a:bodyPr/>
          <a:lstStyle/>
          <a:p>
            <a:r>
              <a:rPr lang="en-US"/>
              <a:t>20XX</a:t>
            </a:r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B42A16D-8423-4C91-B839-F95380250F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308350" y="6401999"/>
            <a:ext cx="5575300" cy="369332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63AD46B-C875-4F91-8991-4A4E5D768D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2800" y="6401999"/>
            <a:ext cx="2208212" cy="369332"/>
          </a:xfrm>
          <a:prstGeom prst="rect">
            <a:avLst/>
          </a:prstGeom>
        </p:spPr>
        <p:txBody>
          <a:bodyPr/>
          <a:lstStyle/>
          <a:p>
            <a:fld id="{D39607A7-8386-47DB-8578-DDEDD194E5D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9280274"/>
      </p:ext>
    </p:extLst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5170C3-74D3-4445-A879-4F7CF42ED2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9500" y="1011238"/>
            <a:ext cx="10026650" cy="655637"/>
          </a:xfrm>
        </p:spPr>
        <p:txBody>
          <a:bodyPr>
            <a:normAutofit/>
          </a:bodyPr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2B64494-3C1C-49FE-ADB2-6F41CEEA82E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79500" y="1854200"/>
            <a:ext cx="4741200" cy="553998"/>
          </a:xfrm>
        </p:spPr>
        <p:txBody>
          <a:bodyPr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1800" b="0" cap="all" spc="300" baseline="0">
                <a:solidFill>
                  <a:schemeClr val="tx1">
                    <a:alpha val="8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8EE19A6-8340-43A4-9B30-A27DEB9E2BF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079500" y="2525561"/>
            <a:ext cx="4741200" cy="324341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B9D4B31-0090-483A-BF84-CEA2B22D51D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364950" y="1854200"/>
            <a:ext cx="4741200" cy="553998"/>
          </a:xfrm>
        </p:spPr>
        <p:txBody>
          <a:bodyPr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1800" b="0" cap="all" spc="300" baseline="0">
                <a:solidFill>
                  <a:schemeClr val="tx1">
                    <a:alpha val="8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08DB9E9-0BD8-4F85-9342-5C5BA0D35CE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364950" y="2525560"/>
            <a:ext cx="4741200" cy="324341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2AE3D3E-6168-45C3-BAB4-04FFFB98354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41338" y="6401999"/>
            <a:ext cx="2206625" cy="369332"/>
          </a:xfrm>
          <a:prstGeom prst="rect">
            <a:avLst/>
          </a:prstGeom>
        </p:spPr>
        <p:txBody>
          <a:bodyPr/>
          <a:lstStyle/>
          <a:p>
            <a:r>
              <a:rPr lang="en-US"/>
              <a:t>20XX</a:t>
            </a:r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A8F8D02-7CCF-4321-847A-CD553E52A3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308350" y="6401999"/>
            <a:ext cx="5575300" cy="369332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F966368-2A9A-4617-A2A9-E4E9ACD063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2800" y="6401999"/>
            <a:ext cx="2208212" cy="369332"/>
          </a:xfrm>
          <a:prstGeom prst="rect">
            <a:avLst/>
          </a:prstGeom>
        </p:spPr>
        <p:txBody>
          <a:bodyPr/>
          <a:lstStyle/>
          <a:p>
            <a:fld id="{D39607A7-8386-47DB-8578-DDEDD194E5D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8187321"/>
      </p:ext>
    </p:extLst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90855A-C7D7-455F-BD47-AB4221DD02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9500" y="1079500"/>
            <a:ext cx="10026650" cy="4689475"/>
          </a:xfrm>
        </p:spPr>
        <p:txBody>
          <a:bodyPr anchor="ctr"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629F6FD-C2F8-4688-B52A-ED76F48B8B4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41338" y="6401999"/>
            <a:ext cx="2206625" cy="369332"/>
          </a:xfrm>
          <a:prstGeom prst="rect">
            <a:avLst/>
          </a:prstGeom>
        </p:spPr>
        <p:txBody>
          <a:bodyPr/>
          <a:lstStyle/>
          <a:p>
            <a:r>
              <a:rPr lang="en-US"/>
              <a:t>20XX</a:t>
            </a: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B358F0F-237C-4F8E-A5A7-48269F700B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308350" y="6401999"/>
            <a:ext cx="5575300" cy="369332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8C3629E-70C3-44A4-A268-2194CD424A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2800" y="6401999"/>
            <a:ext cx="2208212" cy="369332"/>
          </a:xfrm>
          <a:prstGeom prst="rect">
            <a:avLst/>
          </a:prstGeom>
        </p:spPr>
        <p:txBody>
          <a:bodyPr/>
          <a:lstStyle/>
          <a:p>
            <a:fld id="{D39607A7-8386-47DB-8578-DDEDD194E5D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7268846"/>
      </p:ext>
    </p:extLst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F0232D4-EC56-49D3-B967-D972B5E5E2C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41338" y="6401999"/>
            <a:ext cx="2206625" cy="369332"/>
          </a:xfrm>
          <a:prstGeom prst="rect">
            <a:avLst/>
          </a:prstGeom>
        </p:spPr>
        <p:txBody>
          <a:bodyPr/>
          <a:lstStyle/>
          <a:p>
            <a:r>
              <a:rPr lang="en-US"/>
              <a:t>20XX</a:t>
            </a:r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B2C3171-136A-405F-B1CF-C0DAFAA21E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308350" y="6401999"/>
            <a:ext cx="5575300" cy="369332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6523E7E-BA29-40D2-BE24-10E7F70504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2800" y="6401999"/>
            <a:ext cx="2208212" cy="369332"/>
          </a:xfrm>
          <a:prstGeom prst="rect">
            <a:avLst/>
          </a:prstGeom>
        </p:spPr>
        <p:txBody>
          <a:bodyPr/>
          <a:lstStyle/>
          <a:p>
            <a:fld id="{D39607A7-8386-47DB-8578-DDEDD194E5D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0126193"/>
      </p:ext>
    </p:extLst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3607EF-706F-47DD-B487-7C3E4EDE19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1607" y="1011238"/>
            <a:ext cx="3906000" cy="1292400"/>
          </a:xfrm>
        </p:spPr>
        <p:txBody>
          <a:bodyPr anchor="t" anchorCtr="0">
            <a:normAutofit/>
          </a:bodyPr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8298442-7D9F-4D62-866B-FBA382F06C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37200" y="955230"/>
            <a:ext cx="5583193" cy="4813745"/>
          </a:xfrm>
        </p:spPr>
        <p:txBody>
          <a:bodyPr/>
          <a:lstStyle>
            <a:lvl1pPr marL="0" indent="0">
              <a:lnSpc>
                <a:spcPct val="100000"/>
              </a:lnSpc>
              <a:buFontTx/>
              <a:buNone/>
              <a:defRPr sz="4800"/>
            </a:lvl1pPr>
            <a:lvl2pPr marL="0">
              <a:lnSpc>
                <a:spcPct val="100000"/>
              </a:lnSpc>
              <a:defRPr sz="4800"/>
            </a:lvl2pPr>
            <a:lvl3pPr marL="0" indent="0">
              <a:buNone/>
              <a:defRPr sz="2000"/>
            </a:lvl3pPr>
            <a:lvl4pPr marL="0">
              <a:defRPr sz="2000"/>
            </a:lvl4pPr>
            <a:lvl5pPr marL="360000"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67D1DB7-AC43-460E-B3C5-9F8B37D1B50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079499" y="2664000"/>
            <a:ext cx="3905999" cy="3106800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40C5DE9-6995-4F6E-AF64-6CE9A677971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41338" y="6401999"/>
            <a:ext cx="2206625" cy="369332"/>
          </a:xfrm>
          <a:prstGeom prst="rect">
            <a:avLst/>
          </a:prstGeom>
        </p:spPr>
        <p:txBody>
          <a:bodyPr/>
          <a:lstStyle/>
          <a:p>
            <a:r>
              <a:rPr lang="en-US"/>
              <a:t>20XX</a:t>
            </a:r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88BC655-2B4D-48CA-90B9-7404003322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308350" y="6401999"/>
            <a:ext cx="5575300" cy="369332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314A7E0-1D83-4CE0-9FFE-3EEE2B3C27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2800" y="6401999"/>
            <a:ext cx="2208212" cy="369332"/>
          </a:xfrm>
          <a:prstGeom prst="rect">
            <a:avLst/>
          </a:prstGeom>
        </p:spPr>
        <p:txBody>
          <a:bodyPr/>
          <a:lstStyle/>
          <a:p>
            <a:fld id="{D39607A7-8386-47DB-8578-DDEDD194E5D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3341281"/>
      </p:ext>
    </p:extLst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4F7F85-950A-4BED-AE31-5C85DE4FA4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9501" y="1011238"/>
            <a:ext cx="3905250" cy="1292662"/>
          </a:xfrm>
        </p:spPr>
        <p:txBody>
          <a:bodyPr anchor="t" anchorCtr="0">
            <a:normAutofit/>
          </a:bodyPr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813A008-3741-4305-8A06-C0D8404A32B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537200" y="531813"/>
            <a:ext cx="6113812" cy="5784849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F2ADC63-3365-4920-AF26-600F4D2EA57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079500" y="2663825"/>
            <a:ext cx="3905250" cy="3105150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AC161BE-EF8B-4F4D-8197-61442EBC46B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41338" y="6401999"/>
            <a:ext cx="2206625" cy="369332"/>
          </a:xfrm>
          <a:prstGeom prst="rect">
            <a:avLst/>
          </a:prstGeom>
        </p:spPr>
        <p:txBody>
          <a:bodyPr/>
          <a:lstStyle/>
          <a:p>
            <a:r>
              <a:rPr lang="en-US"/>
              <a:t>20XX</a:t>
            </a:r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FD37897-BFE5-414E-9334-53116988DC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308350" y="6401999"/>
            <a:ext cx="5575300" cy="369332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F5BF024-9A20-4B80-976D-420DCCD161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2800" y="6401999"/>
            <a:ext cx="2208212" cy="369332"/>
          </a:xfrm>
          <a:prstGeom prst="rect">
            <a:avLst/>
          </a:prstGeom>
        </p:spPr>
        <p:txBody>
          <a:bodyPr/>
          <a:lstStyle/>
          <a:p>
            <a:fld id="{D39607A7-8386-47DB-8578-DDEDD194E5D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3931816"/>
      </p:ext>
    </p:extLst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C700152-D18D-4405-8FB2-5985831B57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9500" y="1011238"/>
            <a:ext cx="10026650" cy="655637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22E92E1-0C4A-474E-8E29-8DB404101BA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79500" y="1790700"/>
            <a:ext cx="10026650" cy="3978275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122E245-B48B-4526-8D2D-9475E64B062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41338" y="6401999"/>
            <a:ext cx="2206625" cy="369332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l">
              <a:defRPr sz="1000" cap="all" spc="300" baseline="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r>
              <a:rPr lang="en-US"/>
              <a:t>20XX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2A0FE5C-A494-40F2-A357-786AFFA6318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308350" y="6401999"/>
            <a:ext cx="5575300" cy="369332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ctr">
              <a:defRPr sz="1000" cap="all" spc="300" baseline="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04686A1-EDE2-44D9-A671-F708A6F883D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442800" y="6401999"/>
            <a:ext cx="2208212" cy="369332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r">
              <a:defRPr sz="1000" cap="all" spc="300" baseline="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fld id="{D39607A7-8386-47DB-8578-DDEDD194E5D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884154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04" r:id="rId1"/>
    <p:sldLayoutId id="2147483705" r:id="rId2"/>
    <p:sldLayoutId id="2147483706" r:id="rId3"/>
    <p:sldLayoutId id="2147483707" r:id="rId4"/>
    <p:sldLayoutId id="2147483708" r:id="rId5"/>
    <p:sldLayoutId id="2147483709" r:id="rId6"/>
    <p:sldLayoutId id="2147483710" r:id="rId7"/>
    <p:sldLayoutId id="2147483711" r:id="rId8"/>
    <p:sldLayoutId id="2147483712" r:id="rId9"/>
    <p:sldLayoutId id="2147483713" r:id="rId10"/>
    <p:sldLayoutId id="2147483714" r:id="rId11"/>
    <p:sldLayoutId id="2147483715" r:id="rId12"/>
    <p:sldLayoutId id="2147483716" r:id="rId13"/>
    <p:sldLayoutId id="2147483719" r:id="rId14"/>
    <p:sldLayoutId id="2147483720" r:id="rId15"/>
    <p:sldLayoutId id="2147483721" r:id="rId16"/>
    <p:sldLayoutId id="2147483723" r:id="rId17"/>
    <p:sldLayoutId id="2147483724" r:id="rId18"/>
    <p:sldLayoutId id="2147483726" r:id="rId19"/>
  </p:sldLayoutIdLst>
  <p:hf sldNum="0" hdr="0" ftr="0" dt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2800" kern="1200" cap="all" spc="40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60000" indent="-360000" algn="l" defTabSz="914400" rtl="0" eaLnBrk="1" latinLnBrk="0" hangingPunct="1">
        <a:lnSpc>
          <a:spcPct val="125000"/>
        </a:lnSpc>
        <a:spcBef>
          <a:spcPts val="1000"/>
        </a:spcBef>
        <a:buClr>
          <a:schemeClr val="accent1">
            <a:lumMod val="60000"/>
            <a:lumOff val="40000"/>
          </a:schemeClr>
        </a:buClr>
        <a:buFont typeface="Wingdings" panose="05000000000000000000" pitchFamily="2" charset="2"/>
        <a:buChar char=""/>
        <a:defRPr sz="2000" kern="1200">
          <a:solidFill>
            <a:schemeClr val="tx1">
              <a:alpha val="70000"/>
            </a:schemeClr>
          </a:solidFill>
          <a:latin typeface="+mn-lt"/>
          <a:ea typeface="+mn-ea"/>
          <a:cs typeface="+mn-cs"/>
        </a:defRPr>
      </a:lvl1pPr>
      <a:lvl2pPr marL="360000" indent="0" algn="l" defTabSz="914400" rtl="0" eaLnBrk="1" latinLnBrk="0" hangingPunct="1">
        <a:lnSpc>
          <a:spcPct val="125000"/>
        </a:lnSpc>
        <a:spcBef>
          <a:spcPts val="500"/>
        </a:spcBef>
        <a:buClr>
          <a:schemeClr val="accent1">
            <a:lumMod val="60000"/>
            <a:lumOff val="40000"/>
          </a:schemeClr>
        </a:buClr>
        <a:buFontTx/>
        <a:buNone/>
        <a:defRPr sz="2000" i="1" kern="1200">
          <a:solidFill>
            <a:schemeClr val="tx1">
              <a:alpha val="70000"/>
            </a:schemeClr>
          </a:solidFill>
          <a:latin typeface="+mn-lt"/>
          <a:ea typeface="+mn-ea"/>
          <a:cs typeface="+mn-cs"/>
        </a:defRPr>
      </a:lvl2pPr>
      <a:lvl3pPr marL="1080000" indent="-360000" algn="l" defTabSz="914400" rtl="0" eaLnBrk="1" latinLnBrk="0" hangingPunct="1">
        <a:lnSpc>
          <a:spcPct val="125000"/>
        </a:lnSpc>
        <a:spcBef>
          <a:spcPts val="500"/>
        </a:spcBef>
        <a:buClr>
          <a:schemeClr val="accent1">
            <a:lumMod val="60000"/>
            <a:lumOff val="40000"/>
          </a:schemeClr>
        </a:buClr>
        <a:buFont typeface="Wingdings" panose="05000000000000000000" pitchFamily="2" charset="2"/>
        <a:buChar char=""/>
        <a:defRPr sz="2000" kern="1200">
          <a:solidFill>
            <a:schemeClr val="tx1">
              <a:alpha val="70000"/>
            </a:schemeClr>
          </a:solidFill>
          <a:latin typeface="+mn-lt"/>
          <a:ea typeface="+mn-ea"/>
          <a:cs typeface="+mn-cs"/>
        </a:defRPr>
      </a:lvl3pPr>
      <a:lvl4pPr marL="1080000" indent="0" algn="l" defTabSz="914400" rtl="0" eaLnBrk="1" latinLnBrk="0" hangingPunct="1">
        <a:lnSpc>
          <a:spcPct val="125000"/>
        </a:lnSpc>
        <a:spcBef>
          <a:spcPts val="500"/>
        </a:spcBef>
        <a:buClr>
          <a:schemeClr val="accent1">
            <a:lumMod val="60000"/>
            <a:lumOff val="40000"/>
          </a:schemeClr>
        </a:buClr>
        <a:buFontTx/>
        <a:buNone/>
        <a:defRPr sz="2000" i="1" kern="1200">
          <a:solidFill>
            <a:schemeClr val="tx1">
              <a:alpha val="70000"/>
            </a:schemeClr>
          </a:solidFill>
          <a:latin typeface="+mn-lt"/>
          <a:ea typeface="+mn-ea"/>
          <a:cs typeface="+mn-cs"/>
        </a:defRPr>
      </a:lvl4pPr>
      <a:lvl5pPr marL="1800000" indent="-360000" algn="l" defTabSz="914400" rtl="0" eaLnBrk="1" latinLnBrk="0" hangingPunct="1">
        <a:lnSpc>
          <a:spcPct val="125000"/>
        </a:lnSpc>
        <a:spcBef>
          <a:spcPts val="500"/>
        </a:spcBef>
        <a:buClr>
          <a:schemeClr val="accent1">
            <a:lumMod val="60000"/>
            <a:lumOff val="40000"/>
          </a:schemeClr>
        </a:buClr>
        <a:buFont typeface="Wingdings" panose="05000000000000000000" pitchFamily="2" charset="2"/>
        <a:buChar char=""/>
        <a:defRPr sz="2000" kern="1200">
          <a:solidFill>
            <a:schemeClr val="tx1">
              <a:alpha val="70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419">
          <p15:clr>
            <a:srgbClr val="5ACBF0"/>
          </p15:clr>
        </p15:guide>
        <p15:guide id="2" pos="1731">
          <p15:clr>
            <a:srgbClr val="5ACBF0"/>
          </p15:clr>
        </p15:guide>
        <p15:guide id="3" pos="3140">
          <p15:clr>
            <a:srgbClr val="5ACBF0"/>
          </p15:clr>
        </p15:guide>
        <p15:guide id="4" pos="3488">
          <p15:clr>
            <a:srgbClr val="5ACBF0"/>
          </p15:clr>
        </p15:guide>
        <p15:guide id="5" pos="2788">
          <p15:clr>
            <a:srgbClr val="5ACBF0"/>
          </p15:clr>
        </p15:guide>
        <p15:guide id="6" pos="2434">
          <p15:clr>
            <a:srgbClr val="5ACBF0"/>
          </p15:clr>
        </p15:guide>
        <p15:guide id="7" pos="2084">
          <p15:clr>
            <a:srgbClr val="5ACBF0"/>
          </p15:clr>
        </p15:guide>
        <p15:guide id="8" pos="341">
          <p15:clr>
            <a:srgbClr val="F26B43"/>
          </p15:clr>
        </p15:guide>
        <p15:guide id="9" pos="1384">
          <p15:clr>
            <a:srgbClr val="5ACBF0"/>
          </p15:clr>
        </p15:guide>
        <p15:guide id="10" pos="1032">
          <p15:clr>
            <a:srgbClr val="5ACBF0"/>
          </p15:clr>
        </p15:guide>
        <p15:guide id="11" pos="680">
          <p15:clr>
            <a:srgbClr val="FDE53C"/>
          </p15:clr>
        </p15:guide>
        <p15:guide id="12" pos="4192">
          <p15:clr>
            <a:srgbClr val="5ACBF0"/>
          </p15:clr>
        </p15:guide>
        <p15:guide id="13" pos="4543">
          <p15:clr>
            <a:srgbClr val="5ACBF0"/>
          </p15:clr>
        </p15:guide>
        <p15:guide id="14" pos="4892">
          <p15:clr>
            <a:srgbClr val="5ACBF0"/>
          </p15:clr>
        </p15:guide>
        <p15:guide id="15" pos="5244">
          <p15:clr>
            <a:srgbClr val="5ACBF0"/>
          </p15:clr>
        </p15:guide>
        <p15:guide id="16" pos="5596">
          <p15:clr>
            <a:srgbClr val="5ACBF0"/>
          </p15:clr>
        </p15:guide>
        <p15:guide id="17" pos="5948">
          <p15:clr>
            <a:srgbClr val="5ACBF0"/>
          </p15:clr>
        </p15:guide>
        <p15:guide id="18" pos="6296">
          <p15:clr>
            <a:srgbClr val="5ACBF0"/>
          </p15:clr>
        </p15:guide>
        <p15:guide id="19" pos="6648">
          <p15:clr>
            <a:srgbClr val="5ACBF0"/>
          </p15:clr>
        </p15:guide>
        <p15:guide id="20" pos="6996">
          <p15:clr>
            <a:srgbClr val="FDE53C"/>
          </p15:clr>
        </p15:guide>
        <p15:guide id="21" orient="horz" pos="335">
          <p15:clr>
            <a:srgbClr val="F26B43"/>
          </p15:clr>
        </p15:guide>
        <p15:guide id="22" orient="horz" pos="680">
          <p15:clr>
            <a:srgbClr val="FDE53C"/>
          </p15:clr>
        </p15:guide>
        <p15:guide id="23" orient="horz" pos="1050">
          <p15:clr>
            <a:srgbClr val="5ACBF0"/>
          </p15:clr>
        </p15:guide>
        <p15:guide id="24" orient="horz" pos="1791">
          <p15:clr>
            <a:srgbClr val="5ACBF0"/>
          </p15:clr>
        </p15:guide>
        <p15:guide id="26" orient="horz" pos="2530">
          <p15:clr>
            <a:srgbClr val="5ACBF0"/>
          </p15:clr>
        </p15:guide>
        <p15:guide id="27" orient="horz" pos="2899">
          <p15:clr>
            <a:srgbClr val="5ACBF0"/>
          </p15:clr>
        </p15:guide>
        <p15:guide id="28" orient="horz" pos="3268">
          <p15:clr>
            <a:srgbClr val="5ACBF0"/>
          </p15:clr>
        </p15:guide>
        <p15:guide id="29" orient="horz" pos="3634">
          <p15:clr>
            <a:srgbClr val="FDE53C"/>
          </p15:clr>
        </p15:guide>
        <p15:guide id="30" orient="horz" pos="3979">
          <p15:clr>
            <a:srgbClr val="F26B43"/>
          </p15:clr>
        </p15:guide>
        <p15:guide id="31" orient="horz" pos="2160">
          <p15:clr>
            <a:srgbClr val="FDE53C"/>
          </p15:clr>
        </p15:guide>
        <p15:guide id="32" pos="7340">
          <p15:clr>
            <a:srgbClr val="F26B43"/>
          </p15:clr>
        </p15:guide>
        <p15:guide id="33" pos="3840">
          <p15:clr>
            <a:srgbClr val="FDE53C"/>
          </p15:clr>
        </p15:guide>
        <p15:guide id="34" orient="horz" pos="637">
          <p15:clr>
            <a:srgbClr val="C35EA4"/>
          </p15:clr>
        </p15:guide>
        <p15:guide id="35" orient="horz" pos="1128">
          <p15:clr>
            <a:srgbClr val="C35EA4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1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E381C4-F52E-F586-1465-77001CB91EE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5400" dirty="0"/>
              <a:t>15a </a:t>
            </a:r>
            <a:r>
              <a:rPr lang="en-US" sz="5400" dirty="0" err="1"/>
              <a:t>irish</a:t>
            </a:r>
            <a:r>
              <a:rPr lang="en-US" sz="5400" dirty="0"/>
              <a:t> red ale</a:t>
            </a:r>
          </a:p>
        </p:txBody>
      </p:sp>
    </p:spTree>
    <p:extLst>
      <p:ext uri="{BB962C8B-B14F-4D97-AF65-F5344CB8AC3E}">
        <p14:creationId xmlns:p14="http://schemas.microsoft.com/office/powerpoint/2010/main" val="242061985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595911F-A1D0-5D59-6EF1-438A087123A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790E6D-9523-3CB6-1A20-C172E01645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Ridgetop red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F32B6B7-EABB-FFE7-BB71-FA639C48B7F4}"/>
              </a:ext>
            </a:extLst>
          </p:cNvPr>
          <p:cNvSpPr>
            <a:spLocks noGrp="1"/>
          </p:cNvSpPr>
          <p:nvPr>
            <p:ph sz="quarter" idx="19"/>
          </p:nvPr>
        </p:nvSpPr>
        <p:spPr>
          <a:xfrm>
            <a:off x="548640" y="276225"/>
            <a:ext cx="3899535" cy="5928431"/>
          </a:xfrm>
        </p:spPr>
        <p:txBody>
          <a:bodyPr anchor="ctr" anchorCtr="0"/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Mashed slightly warm</a:t>
            </a:r>
          </a:p>
          <a:p>
            <a:r>
              <a:rPr lang="en-US" dirty="0"/>
              <a:t>Bitter to 14 IBU</a:t>
            </a:r>
          </a:p>
          <a:p>
            <a:r>
              <a:rPr lang="en-US" dirty="0"/>
              <a:t>Some whirlpool hops for aroma</a:t>
            </a:r>
          </a:p>
          <a:p>
            <a:r>
              <a:rPr lang="en-US" dirty="0"/>
              <a:t>Fermented 66 – 72*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7AA5910-5E80-E017-E40E-5CA4F8865880}"/>
              </a:ext>
            </a:extLst>
          </p:cNvPr>
          <p:cNvSpPr>
            <a:spLocks noGrp="1"/>
          </p:cNvSpPr>
          <p:nvPr>
            <p:ph sz="quarter" idx="18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60% 2-row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26% Munich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4% C-40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4% </a:t>
            </a:r>
            <a:r>
              <a:rPr lang="en-US" dirty="0" err="1"/>
              <a:t>Carawheat</a:t>
            </a:r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5% Dark Wheat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1% </a:t>
            </a:r>
            <a:r>
              <a:rPr lang="en-US" dirty="0" err="1"/>
              <a:t>Carafa</a:t>
            </a:r>
            <a:r>
              <a:rPr lang="en-US" dirty="0"/>
              <a:t> II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F2BF81B-F7E6-9A02-A0B9-47A40A58521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23332" y="1513729"/>
            <a:ext cx="1697585" cy="34534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54325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D795345-AF2C-87FA-1E11-929DE50CBEA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57964B-5319-6694-545E-688F2FF2E2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Homebrew recipe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9BE7798-D4B5-AEAD-8B3E-D0AB533D75AD}"/>
              </a:ext>
            </a:extLst>
          </p:cNvPr>
          <p:cNvSpPr>
            <a:spLocks noGrp="1"/>
          </p:cNvSpPr>
          <p:nvPr>
            <p:ph sz="quarter" idx="19"/>
          </p:nvPr>
        </p:nvSpPr>
        <p:spPr>
          <a:xfrm>
            <a:off x="548640" y="276225"/>
            <a:ext cx="3899535" cy="5928431"/>
          </a:xfrm>
        </p:spPr>
        <p:txBody>
          <a:bodyPr anchor="ctr" anchorCtr="0"/>
          <a:lstStyle/>
          <a:p>
            <a:pPr marL="0" indent="0">
              <a:buNone/>
            </a:pPr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14BEB98-ADE5-397E-14B3-31FC6AA54DE7}"/>
              </a:ext>
            </a:extLst>
          </p:cNvPr>
          <p:cNvSpPr>
            <a:spLocks noGrp="1"/>
          </p:cNvSpPr>
          <p:nvPr>
            <p:ph sz="quarter" idx="18"/>
          </p:nvPr>
        </p:nvSpPr>
        <p:spPr>
          <a:xfrm>
            <a:off x="7091676" y="2751235"/>
            <a:ext cx="4663440" cy="3864717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13 </a:t>
            </a:r>
            <a:r>
              <a:rPr lang="en-US" dirty="0" err="1"/>
              <a:t>lb</a:t>
            </a:r>
            <a:r>
              <a:rPr lang="en-US" dirty="0"/>
              <a:t> 2-Row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.75 </a:t>
            </a:r>
            <a:r>
              <a:rPr lang="en-US" dirty="0" err="1"/>
              <a:t>lb</a:t>
            </a:r>
            <a:r>
              <a:rPr lang="en-US" dirty="0"/>
              <a:t> C-40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6oz C-120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6oz </a:t>
            </a:r>
            <a:r>
              <a:rPr lang="en-US" dirty="0" err="1"/>
              <a:t>Roastbar</a:t>
            </a:r>
            <a:r>
              <a:rPr lang="en-US" dirty="0"/>
              <a:t> 350</a:t>
            </a:r>
          </a:p>
          <a:p>
            <a:pPr>
              <a:buFont typeface="Arial" panose="020B0604020202020204" pitchFamily="34" charset="0"/>
              <a:buChar char="•"/>
            </a:pPr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2 oz East Kent Golding @60m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2 oz East Kent Golding @30m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21 calculated IBUs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C436977-4744-07AE-8E06-5688C568985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9990" y="425522"/>
            <a:ext cx="5158868" cy="3605493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537985EC-9EF9-F13B-1CE9-58DD3A226E0B}"/>
              </a:ext>
            </a:extLst>
          </p:cNvPr>
          <p:cNvSpPr txBox="1"/>
          <p:nvPr/>
        </p:nvSpPr>
        <p:spPr>
          <a:xfrm>
            <a:off x="436884" y="4329953"/>
            <a:ext cx="565911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Mash at 152*</a:t>
            </a:r>
          </a:p>
          <a:p>
            <a:r>
              <a:rPr lang="en-US" dirty="0"/>
              <a:t>Acidify with phosphoric acid</a:t>
            </a:r>
          </a:p>
          <a:p>
            <a:r>
              <a:rPr lang="en-US" dirty="0" err="1"/>
              <a:t>Wyeast</a:t>
            </a:r>
            <a:r>
              <a:rPr lang="en-US" dirty="0"/>
              <a:t> 1084 Irish Ale Yeast</a:t>
            </a:r>
          </a:p>
          <a:p>
            <a:endParaRPr lang="en-US" dirty="0"/>
          </a:p>
          <a:p>
            <a:r>
              <a:rPr lang="en-US" dirty="0"/>
              <a:t>Scored 38 at 2023 Oregon Brew Crew Fall Classic</a:t>
            </a:r>
          </a:p>
          <a:p>
            <a:r>
              <a:rPr lang="en-US" dirty="0"/>
              <a:t>Scored 40.5 at 2023 </a:t>
            </a:r>
            <a:r>
              <a:rPr lang="en-US" dirty="0" err="1"/>
              <a:t>Novembeerfest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104410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7C03378-08FB-55C7-6E10-B12D8A7691F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E199BF-B92F-40D4-A0E3-0413E3EA08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Red malt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CFA8C97-159F-0595-89F0-2E13F5C99E9A}"/>
              </a:ext>
            </a:extLst>
          </p:cNvPr>
          <p:cNvSpPr>
            <a:spLocks noGrp="1"/>
          </p:cNvSpPr>
          <p:nvPr>
            <p:ph sz="quarter" idx="19"/>
          </p:nvPr>
        </p:nvSpPr>
        <p:spPr>
          <a:xfrm>
            <a:off x="548640" y="276225"/>
            <a:ext cx="3899535" cy="5928431"/>
          </a:xfrm>
        </p:spPr>
        <p:txBody>
          <a:bodyPr anchor="ctr" anchorCtr="0"/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91FC24FC-6154-9902-AC4C-73879F4F4C97}"/>
              </a:ext>
            </a:extLst>
          </p:cNvPr>
          <p:cNvPicPr>
            <a:picLocks noGrp="1" noChangeAspect="1"/>
          </p:cNvPicPr>
          <p:nvPr>
            <p:ph sz="quarter" idx="18"/>
          </p:nvPr>
        </p:nvPicPr>
        <p:blipFill>
          <a:blip r:embed="rId3"/>
          <a:stretch>
            <a:fillRect/>
          </a:stretch>
        </p:blipFill>
        <p:spPr>
          <a:xfrm>
            <a:off x="6777038" y="2510895"/>
            <a:ext cx="5291137" cy="3424774"/>
          </a:xfr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453E5EEF-EC63-76B4-2CDE-32BA7848B79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8640" y="1485900"/>
            <a:ext cx="5391150" cy="3886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274287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52F7B19-11D8-8162-48CA-AA918EE64E9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F769B7-BB08-CE0A-E9E9-B121876D65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Make malt tea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F2EF05A-2CF5-6540-E410-1818CE4D407D}"/>
              </a:ext>
            </a:extLst>
          </p:cNvPr>
          <p:cNvSpPr>
            <a:spLocks noGrp="1"/>
          </p:cNvSpPr>
          <p:nvPr>
            <p:ph sz="quarter" idx="19"/>
          </p:nvPr>
        </p:nvSpPr>
        <p:spPr>
          <a:xfrm>
            <a:off x="548640" y="276225"/>
            <a:ext cx="4775835" cy="5928431"/>
          </a:xfrm>
        </p:spPr>
        <p:txBody>
          <a:bodyPr anchor="ctr" anchorCtr="0"/>
          <a:lstStyle/>
          <a:p>
            <a:endParaRPr lang="en-US" dirty="0"/>
          </a:p>
          <a:p>
            <a:pPr marL="0" indent="0">
              <a:buNone/>
            </a:pPr>
            <a:endParaRPr lang="en-US" u="sng" dirty="0"/>
          </a:p>
          <a:p>
            <a:pPr marL="0" indent="0">
              <a:buNone/>
            </a:pPr>
            <a:endParaRPr lang="en-US" u="sng" dirty="0"/>
          </a:p>
          <a:p>
            <a:pPr marL="0" indent="0">
              <a:buNone/>
            </a:pPr>
            <a:endParaRPr lang="en-US" u="sng" dirty="0"/>
          </a:p>
          <a:p>
            <a:pPr marL="0" indent="0">
              <a:buNone/>
            </a:pPr>
            <a:endParaRPr lang="en-US" u="sng"/>
          </a:p>
          <a:p>
            <a:pPr marL="0" indent="0">
              <a:buNone/>
            </a:pPr>
            <a:r>
              <a:rPr lang="en-US" u="sng"/>
              <a:t>ASBC </a:t>
            </a:r>
            <a:r>
              <a:rPr lang="en-US" u="sng" dirty="0"/>
              <a:t>Hot Steep Malt Sensory Method</a:t>
            </a:r>
          </a:p>
          <a:p>
            <a:pPr marL="0" indent="0">
              <a:buNone/>
            </a:pPr>
            <a:endParaRPr lang="en-US" dirty="0"/>
          </a:p>
          <a:p>
            <a:pPr marL="342900" indent="-342900">
              <a:buFont typeface="+mj-lt"/>
              <a:buAutoNum type="arabicPeriod"/>
            </a:pPr>
            <a:r>
              <a:rPr lang="en-US" dirty="0"/>
              <a:t>52g of malt in a grinder.  Grind for 10 seconds.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/>
              <a:t>Add malt to thermos with 400mL of water at 149*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/>
              <a:t>Cap and shake for 20 seconds.  Let sit for 15 minutes.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/>
              <a:t>Filter, cool, taste.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D28A49CF-0967-B6F2-5E70-7A3515076F3A}"/>
              </a:ext>
            </a:extLst>
          </p:cNvPr>
          <p:cNvSpPr>
            <a:spLocks noGrp="1"/>
          </p:cNvSpPr>
          <p:nvPr>
            <p:ph sz="quarter" idx="18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403235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3D077605-B133-C30B-6D3C-3371AE970C4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8" name="Rectangle 27">
            <a:extLst>
              <a:ext uri="{FF2B5EF4-FFF2-40B4-BE49-F238E27FC236}">
                <a16:creationId xmlns:a16="http://schemas.microsoft.com/office/drawing/2014/main" id="{DB66C9CD-6BF4-44CA-8078-0BB8190807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itle 15">
            <a:extLst>
              <a:ext uri="{FF2B5EF4-FFF2-40B4-BE49-F238E27FC236}">
                <a16:creationId xmlns:a16="http://schemas.microsoft.com/office/drawing/2014/main" id="{D9651332-7DC6-F252-29FD-0B2EBE1B38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80000" y="540033"/>
            <a:ext cx="4426782" cy="1331604"/>
          </a:xfrm>
        </p:spPr>
        <p:txBody>
          <a:bodyPr vert="horz" lIns="0" tIns="0" rIns="0" bIns="0" rtlCol="0" anchor="b" anchorCtr="0">
            <a:normAutofit/>
          </a:bodyPr>
          <a:lstStyle/>
          <a:p>
            <a:r>
              <a:rPr lang="en-US"/>
              <a:t>takeaways</a:t>
            </a:r>
          </a:p>
        </p:txBody>
      </p: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77C6DF49-CBE3-4038-AC78-35DE4FD7CE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023391" y="2310207"/>
            <a:ext cx="540000" cy="0"/>
          </a:xfrm>
          <a:prstGeom prst="line">
            <a:avLst/>
          </a:prstGeom>
          <a:ln w="1016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Content Placeholder 12">
            <a:extLst>
              <a:ext uri="{FF2B5EF4-FFF2-40B4-BE49-F238E27FC236}">
                <a16:creationId xmlns:a16="http://schemas.microsoft.com/office/drawing/2014/main" id="{70796C9F-D0E5-C7FD-1311-E282DC42D6C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80000" y="2759076"/>
            <a:ext cx="4460874" cy="3009899"/>
          </a:xfrm>
        </p:spPr>
        <p:txBody>
          <a:bodyPr vert="horz" lIns="0" tIns="0" rIns="0" bIns="0" rtlCol="0" anchor="t" anchorCtr="0">
            <a:normAutofit/>
          </a:bodyPr>
          <a:lstStyle/>
          <a:p>
            <a:pPr>
              <a:lnSpc>
                <a:spcPct val="125000"/>
              </a:lnSpc>
            </a:pPr>
            <a:r>
              <a:rPr lang="en-US" sz="2000"/>
              <a:t>Balance caramel malt, roast malt, hop bitterness.</a:t>
            </a:r>
          </a:p>
          <a:p>
            <a:pPr>
              <a:lnSpc>
                <a:spcPct val="125000"/>
              </a:lnSpc>
            </a:pPr>
            <a:r>
              <a:rPr lang="en-US" sz="2000"/>
              <a:t>Restrained esters; use lager yeast or ferment cool with an ale yeast.</a:t>
            </a:r>
          </a:p>
          <a:p>
            <a:pPr>
              <a:lnSpc>
                <a:spcPct val="125000"/>
              </a:lnSpc>
            </a:pPr>
            <a:endParaRPr lang="en-US" sz="2000"/>
          </a:p>
          <a:p>
            <a:pPr>
              <a:lnSpc>
                <a:spcPct val="125000"/>
              </a:lnSpc>
            </a:pPr>
            <a:endParaRPr lang="en-US" sz="2000"/>
          </a:p>
        </p:txBody>
      </p:sp>
      <p:sp>
        <p:nvSpPr>
          <p:cNvPr id="31" name="Rectangle 5">
            <a:extLst>
              <a:ext uri="{FF2B5EF4-FFF2-40B4-BE49-F238E27FC236}">
                <a16:creationId xmlns:a16="http://schemas.microsoft.com/office/drawing/2014/main" id="{B3E4F30C-F711-4B5B-BF39-0F71A2E8A8C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6555282" y="443194"/>
            <a:ext cx="4989600" cy="5760000"/>
          </a:xfrm>
          <a:custGeom>
            <a:avLst/>
            <a:gdLst>
              <a:gd name="connsiteX0" fmla="*/ 0 w 6660000"/>
              <a:gd name="connsiteY0" fmla="*/ 0 h 5760000"/>
              <a:gd name="connsiteX1" fmla="*/ 6660000 w 6660000"/>
              <a:gd name="connsiteY1" fmla="*/ 0 h 5760000"/>
              <a:gd name="connsiteX2" fmla="*/ 6660000 w 6660000"/>
              <a:gd name="connsiteY2" fmla="*/ 5760000 h 5760000"/>
              <a:gd name="connsiteX3" fmla="*/ 0 w 6660000"/>
              <a:gd name="connsiteY3" fmla="*/ 5760000 h 5760000"/>
              <a:gd name="connsiteX4" fmla="*/ 0 w 6660000"/>
              <a:gd name="connsiteY4" fmla="*/ 0 h 5760000"/>
              <a:gd name="connsiteX0" fmla="*/ 6660000 w 6751440"/>
              <a:gd name="connsiteY0" fmla="*/ 0 h 5760000"/>
              <a:gd name="connsiteX1" fmla="*/ 6660000 w 6751440"/>
              <a:gd name="connsiteY1" fmla="*/ 5760000 h 5760000"/>
              <a:gd name="connsiteX2" fmla="*/ 0 w 6751440"/>
              <a:gd name="connsiteY2" fmla="*/ 5760000 h 5760000"/>
              <a:gd name="connsiteX3" fmla="*/ 0 w 6751440"/>
              <a:gd name="connsiteY3" fmla="*/ 0 h 5760000"/>
              <a:gd name="connsiteX4" fmla="*/ 6751440 w 6751440"/>
              <a:gd name="connsiteY4" fmla="*/ 91440 h 5760000"/>
              <a:gd name="connsiteX0" fmla="*/ 6660000 w 6660000"/>
              <a:gd name="connsiteY0" fmla="*/ 0 h 5760000"/>
              <a:gd name="connsiteX1" fmla="*/ 6660000 w 6660000"/>
              <a:gd name="connsiteY1" fmla="*/ 5760000 h 5760000"/>
              <a:gd name="connsiteX2" fmla="*/ 0 w 6660000"/>
              <a:gd name="connsiteY2" fmla="*/ 5760000 h 5760000"/>
              <a:gd name="connsiteX3" fmla="*/ 0 w 6660000"/>
              <a:gd name="connsiteY3" fmla="*/ 0 h 5760000"/>
              <a:gd name="connsiteX4" fmla="*/ 5068690 w 6660000"/>
              <a:gd name="connsiteY4" fmla="*/ 224790 h 5760000"/>
              <a:gd name="connsiteX0" fmla="*/ 6660000 w 6660000"/>
              <a:gd name="connsiteY0" fmla="*/ 0 h 5760000"/>
              <a:gd name="connsiteX1" fmla="*/ 6660000 w 6660000"/>
              <a:gd name="connsiteY1" fmla="*/ 5760000 h 5760000"/>
              <a:gd name="connsiteX2" fmla="*/ 0 w 6660000"/>
              <a:gd name="connsiteY2" fmla="*/ 5760000 h 5760000"/>
              <a:gd name="connsiteX3" fmla="*/ 0 w 6660000"/>
              <a:gd name="connsiteY3" fmla="*/ 0 h 5760000"/>
              <a:gd name="connsiteX0" fmla="*/ 6660000 w 6660000"/>
              <a:gd name="connsiteY0" fmla="*/ 5760000 h 5760000"/>
              <a:gd name="connsiteX1" fmla="*/ 0 w 6660000"/>
              <a:gd name="connsiteY1" fmla="*/ 5760000 h 5760000"/>
              <a:gd name="connsiteX2" fmla="*/ 0 w 6660000"/>
              <a:gd name="connsiteY2" fmla="*/ 0 h 576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660000" h="5760000">
                <a:moveTo>
                  <a:pt x="6660000" y="5760000"/>
                </a:moveTo>
                <a:lnTo>
                  <a:pt x="0" y="5760000"/>
                </a:lnTo>
                <a:lnTo>
                  <a:pt x="0" y="0"/>
                </a:lnTo>
              </a:path>
            </a:pathLst>
          </a:cu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 descr="A glass of beer on a table&#10;&#10;Description automatically generated">
            <a:extLst>
              <a:ext uri="{FF2B5EF4-FFF2-40B4-BE49-F238E27FC236}">
                <a16:creationId xmlns:a16="http://schemas.microsoft.com/office/drawing/2014/main" id="{A4CDC724-6CDE-3993-C11D-55C26E35B8DB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r="24738" b="2"/>
          <a:stretch/>
        </p:blipFill>
        <p:spPr>
          <a:xfrm>
            <a:off x="6654800" y="540033"/>
            <a:ext cx="4996212" cy="5775279"/>
          </a:xfrm>
          <a:prstGeom prst="rect">
            <a:avLst/>
          </a:prstGeom>
        </p:spPr>
      </p:pic>
      <p:sp>
        <p:nvSpPr>
          <p:cNvPr id="27" name="Rectangle 5">
            <a:extLst>
              <a:ext uri="{FF2B5EF4-FFF2-40B4-BE49-F238E27FC236}">
                <a16:creationId xmlns:a16="http://schemas.microsoft.com/office/drawing/2014/main" id="{2772F870-D2E8-4E62-8E21-7C7E9AB44F6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V="1">
            <a:off x="6555282" y="6203194"/>
            <a:ext cx="4989600" cy="0"/>
          </a:xfrm>
          <a:custGeom>
            <a:avLst/>
            <a:gdLst>
              <a:gd name="connsiteX0" fmla="*/ 0 w 6660000"/>
              <a:gd name="connsiteY0" fmla="*/ 0 h 5760000"/>
              <a:gd name="connsiteX1" fmla="*/ 6660000 w 6660000"/>
              <a:gd name="connsiteY1" fmla="*/ 0 h 5760000"/>
              <a:gd name="connsiteX2" fmla="*/ 6660000 w 6660000"/>
              <a:gd name="connsiteY2" fmla="*/ 5760000 h 5760000"/>
              <a:gd name="connsiteX3" fmla="*/ 0 w 6660000"/>
              <a:gd name="connsiteY3" fmla="*/ 5760000 h 5760000"/>
              <a:gd name="connsiteX4" fmla="*/ 0 w 6660000"/>
              <a:gd name="connsiteY4" fmla="*/ 0 h 5760000"/>
              <a:gd name="connsiteX0" fmla="*/ 6660000 w 6751440"/>
              <a:gd name="connsiteY0" fmla="*/ 0 h 5760000"/>
              <a:gd name="connsiteX1" fmla="*/ 6660000 w 6751440"/>
              <a:gd name="connsiteY1" fmla="*/ 5760000 h 5760000"/>
              <a:gd name="connsiteX2" fmla="*/ 0 w 6751440"/>
              <a:gd name="connsiteY2" fmla="*/ 5760000 h 5760000"/>
              <a:gd name="connsiteX3" fmla="*/ 0 w 6751440"/>
              <a:gd name="connsiteY3" fmla="*/ 0 h 5760000"/>
              <a:gd name="connsiteX4" fmla="*/ 6751440 w 6751440"/>
              <a:gd name="connsiteY4" fmla="*/ 91440 h 5760000"/>
              <a:gd name="connsiteX0" fmla="*/ 6660000 w 6660000"/>
              <a:gd name="connsiteY0" fmla="*/ 0 h 5760000"/>
              <a:gd name="connsiteX1" fmla="*/ 6660000 w 6660000"/>
              <a:gd name="connsiteY1" fmla="*/ 5760000 h 5760000"/>
              <a:gd name="connsiteX2" fmla="*/ 0 w 6660000"/>
              <a:gd name="connsiteY2" fmla="*/ 5760000 h 5760000"/>
              <a:gd name="connsiteX3" fmla="*/ 0 w 6660000"/>
              <a:gd name="connsiteY3" fmla="*/ 0 h 5760000"/>
              <a:gd name="connsiteX4" fmla="*/ 5068690 w 6660000"/>
              <a:gd name="connsiteY4" fmla="*/ 224790 h 5760000"/>
              <a:gd name="connsiteX0" fmla="*/ 6660000 w 6660000"/>
              <a:gd name="connsiteY0" fmla="*/ 0 h 5760000"/>
              <a:gd name="connsiteX1" fmla="*/ 6660000 w 6660000"/>
              <a:gd name="connsiteY1" fmla="*/ 5760000 h 5760000"/>
              <a:gd name="connsiteX2" fmla="*/ 0 w 6660000"/>
              <a:gd name="connsiteY2" fmla="*/ 5760000 h 5760000"/>
              <a:gd name="connsiteX3" fmla="*/ 0 w 6660000"/>
              <a:gd name="connsiteY3" fmla="*/ 0 h 5760000"/>
              <a:gd name="connsiteX0" fmla="*/ 6660000 w 6660000"/>
              <a:gd name="connsiteY0" fmla="*/ 5760000 h 5760000"/>
              <a:gd name="connsiteX1" fmla="*/ 0 w 6660000"/>
              <a:gd name="connsiteY1" fmla="*/ 5760000 h 5760000"/>
              <a:gd name="connsiteX2" fmla="*/ 0 w 6660000"/>
              <a:gd name="connsiteY2" fmla="*/ 0 h 5760000"/>
              <a:gd name="connsiteX0" fmla="*/ 6660000 w 6660000"/>
              <a:gd name="connsiteY0" fmla="*/ 0 h 0"/>
              <a:gd name="connsiteX1" fmla="*/ 0 w 6660000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6660000">
                <a:moveTo>
                  <a:pt x="6660000" y="0"/>
                </a:moveTo>
                <a:lnTo>
                  <a:pt x="0" y="0"/>
                </a:lnTo>
              </a:path>
            </a:pathLst>
          </a:custGeom>
          <a:solidFill>
            <a:schemeClr val="tx2">
              <a:alpha val="80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5">
            <a:extLst>
              <a:ext uri="{FF2B5EF4-FFF2-40B4-BE49-F238E27FC236}">
                <a16:creationId xmlns:a16="http://schemas.microsoft.com/office/drawing/2014/main" id="{A6E1E5C3-7E0A-4EFE-9FD9-A8CA2FDCC5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V="1">
            <a:off x="11544882" y="443194"/>
            <a:ext cx="0" cy="5760000"/>
          </a:xfrm>
          <a:custGeom>
            <a:avLst/>
            <a:gdLst>
              <a:gd name="connsiteX0" fmla="*/ 0 w 6660000"/>
              <a:gd name="connsiteY0" fmla="*/ 0 h 5760000"/>
              <a:gd name="connsiteX1" fmla="*/ 6660000 w 6660000"/>
              <a:gd name="connsiteY1" fmla="*/ 0 h 5760000"/>
              <a:gd name="connsiteX2" fmla="*/ 6660000 w 6660000"/>
              <a:gd name="connsiteY2" fmla="*/ 5760000 h 5760000"/>
              <a:gd name="connsiteX3" fmla="*/ 0 w 6660000"/>
              <a:gd name="connsiteY3" fmla="*/ 5760000 h 5760000"/>
              <a:gd name="connsiteX4" fmla="*/ 0 w 6660000"/>
              <a:gd name="connsiteY4" fmla="*/ 0 h 5760000"/>
              <a:gd name="connsiteX0" fmla="*/ 6660000 w 6751440"/>
              <a:gd name="connsiteY0" fmla="*/ 0 h 5760000"/>
              <a:gd name="connsiteX1" fmla="*/ 6660000 w 6751440"/>
              <a:gd name="connsiteY1" fmla="*/ 5760000 h 5760000"/>
              <a:gd name="connsiteX2" fmla="*/ 0 w 6751440"/>
              <a:gd name="connsiteY2" fmla="*/ 5760000 h 5760000"/>
              <a:gd name="connsiteX3" fmla="*/ 0 w 6751440"/>
              <a:gd name="connsiteY3" fmla="*/ 0 h 5760000"/>
              <a:gd name="connsiteX4" fmla="*/ 6751440 w 6751440"/>
              <a:gd name="connsiteY4" fmla="*/ 91440 h 5760000"/>
              <a:gd name="connsiteX0" fmla="*/ 6660000 w 6660000"/>
              <a:gd name="connsiteY0" fmla="*/ 0 h 5760000"/>
              <a:gd name="connsiteX1" fmla="*/ 6660000 w 6660000"/>
              <a:gd name="connsiteY1" fmla="*/ 5760000 h 5760000"/>
              <a:gd name="connsiteX2" fmla="*/ 0 w 6660000"/>
              <a:gd name="connsiteY2" fmla="*/ 5760000 h 5760000"/>
              <a:gd name="connsiteX3" fmla="*/ 0 w 6660000"/>
              <a:gd name="connsiteY3" fmla="*/ 0 h 5760000"/>
              <a:gd name="connsiteX4" fmla="*/ 5068690 w 6660000"/>
              <a:gd name="connsiteY4" fmla="*/ 224790 h 5760000"/>
              <a:gd name="connsiteX0" fmla="*/ 6660000 w 6660000"/>
              <a:gd name="connsiteY0" fmla="*/ 0 h 5760000"/>
              <a:gd name="connsiteX1" fmla="*/ 6660000 w 6660000"/>
              <a:gd name="connsiteY1" fmla="*/ 5760000 h 5760000"/>
              <a:gd name="connsiteX2" fmla="*/ 0 w 6660000"/>
              <a:gd name="connsiteY2" fmla="*/ 5760000 h 5760000"/>
              <a:gd name="connsiteX3" fmla="*/ 0 w 6660000"/>
              <a:gd name="connsiteY3" fmla="*/ 0 h 5760000"/>
              <a:gd name="connsiteX0" fmla="*/ 6660000 w 6660000"/>
              <a:gd name="connsiteY0" fmla="*/ 5760000 h 5760000"/>
              <a:gd name="connsiteX1" fmla="*/ 0 w 6660000"/>
              <a:gd name="connsiteY1" fmla="*/ 5760000 h 5760000"/>
              <a:gd name="connsiteX2" fmla="*/ 0 w 6660000"/>
              <a:gd name="connsiteY2" fmla="*/ 0 h 5760000"/>
              <a:gd name="connsiteX0" fmla="*/ 0 w 0"/>
              <a:gd name="connsiteY0" fmla="*/ 5760000 h 5760000"/>
              <a:gd name="connsiteX1" fmla="*/ 0 w 0"/>
              <a:gd name="connsiteY1" fmla="*/ 0 h 576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h="5760000">
                <a:moveTo>
                  <a:pt x="0" y="5760000"/>
                </a:moveTo>
                <a:lnTo>
                  <a:pt x="0" y="0"/>
                </a:lnTo>
              </a:path>
            </a:pathLst>
          </a:custGeom>
          <a:solidFill>
            <a:schemeClr val="tx2">
              <a:alpha val="80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379273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9152CD-4C4C-9E44-BE9B-72AB9835E6A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Thank you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3F2E30C-1333-5529-886B-FD732D3DCBD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47939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5">
            <a:extLst>
              <a:ext uri="{FF2B5EF4-FFF2-40B4-BE49-F238E27FC236}">
                <a16:creationId xmlns:a16="http://schemas.microsoft.com/office/drawing/2014/main" id="{B14C0111-86AA-B377-753D-02A3CA89F8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6000" dirty="0"/>
              <a:t>Agenda</a:t>
            </a:r>
          </a:p>
        </p:txBody>
      </p:sp>
      <p:sp>
        <p:nvSpPr>
          <p:cNvPr id="13" name="Content Placeholder 12">
            <a:extLst>
              <a:ext uri="{FF2B5EF4-FFF2-40B4-BE49-F238E27FC236}">
                <a16:creationId xmlns:a16="http://schemas.microsoft.com/office/drawing/2014/main" id="{03252AFB-1364-05E7-C423-89DB466EDAD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600" dirty="0"/>
              <a:t>History</a:t>
            </a:r>
          </a:p>
          <a:p>
            <a:r>
              <a:rPr lang="en-US" sz="3600" dirty="0"/>
              <a:t>Style</a:t>
            </a:r>
          </a:p>
          <a:p>
            <a:r>
              <a:rPr lang="en-US" sz="3600" dirty="0"/>
              <a:t>Recipe </a:t>
            </a:r>
          </a:p>
          <a:p>
            <a:r>
              <a:rPr lang="en-US" sz="3600" dirty="0"/>
              <a:t>Process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86813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6C5C5A81-7C23-BC5B-3039-2FC0937B1A5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1" name="Rectangle 20">
            <a:extLst>
              <a:ext uri="{FF2B5EF4-FFF2-40B4-BE49-F238E27FC236}">
                <a16:creationId xmlns:a16="http://schemas.microsoft.com/office/drawing/2014/main" id="{DB66C9CD-6BF4-44CA-8078-0BB8190807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itle 15">
            <a:extLst>
              <a:ext uri="{FF2B5EF4-FFF2-40B4-BE49-F238E27FC236}">
                <a16:creationId xmlns:a16="http://schemas.microsoft.com/office/drawing/2014/main" id="{DE36D329-32F0-D4B1-5F67-EFAF38F0B4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80000" y="592787"/>
            <a:ext cx="6120000" cy="1278850"/>
          </a:xfrm>
        </p:spPr>
        <p:txBody>
          <a:bodyPr vert="horz" lIns="0" tIns="0" rIns="0" bIns="0" rtlCol="0" anchor="b" anchorCtr="0">
            <a:normAutofit/>
          </a:bodyPr>
          <a:lstStyle/>
          <a:p>
            <a:r>
              <a:rPr lang="en-US"/>
              <a:t>definitions</a:t>
            </a:r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77C6DF49-CBE3-4038-AC78-35DE4FD7CE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870000" y="2310207"/>
            <a:ext cx="5400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Content Placeholder 12">
            <a:extLst>
              <a:ext uri="{FF2B5EF4-FFF2-40B4-BE49-F238E27FC236}">
                <a16:creationId xmlns:a16="http://schemas.microsoft.com/office/drawing/2014/main" id="{71C2C0A3-C0E3-EF4D-AD25-221C750354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9575" y="2759076"/>
            <a:ext cx="7505700" cy="3708399"/>
          </a:xfrm>
        </p:spPr>
        <p:txBody>
          <a:bodyPr vert="horz" lIns="0" tIns="0" rIns="0" bIns="0" rtlCol="0" anchor="t" anchorCtr="0">
            <a:normAutofit fontScale="92500" lnSpcReduction="20000"/>
          </a:bodyPr>
          <a:lstStyle/>
          <a:p>
            <a:pPr>
              <a:lnSpc>
                <a:spcPct val="125000"/>
              </a:lnSpc>
            </a:pPr>
            <a:r>
              <a:rPr lang="en-US" sz="2000" dirty="0"/>
              <a:t>SRM – Standard Reference Method.  A number 1-80, although the human eye can only discern up to about 40.  Usually used to talk about beer (the final product of all the recipe elements.</a:t>
            </a:r>
          </a:p>
          <a:p>
            <a:pPr>
              <a:lnSpc>
                <a:spcPct val="125000"/>
              </a:lnSpc>
            </a:pPr>
            <a:r>
              <a:rPr lang="en-US" sz="2000" dirty="0"/>
              <a:t>Lovibond – A measure of the color of individual malts, or the wort made from those malts.</a:t>
            </a:r>
          </a:p>
          <a:p>
            <a:pPr lvl="1">
              <a:lnSpc>
                <a:spcPct val="125000"/>
              </a:lnSpc>
            </a:pPr>
            <a:r>
              <a:rPr lang="en-US" sz="2000" dirty="0"/>
              <a:t>Light 1-10L (Pilsner is about 2L)</a:t>
            </a:r>
          </a:p>
          <a:p>
            <a:pPr lvl="1">
              <a:lnSpc>
                <a:spcPct val="125000"/>
              </a:lnSpc>
            </a:pPr>
            <a:r>
              <a:rPr lang="en-US" sz="2000" dirty="0"/>
              <a:t>Medium 10L – 45L (</a:t>
            </a:r>
            <a:r>
              <a:rPr lang="en-US" sz="2000"/>
              <a:t>dark Munich is about 10L)</a:t>
            </a:r>
            <a:endParaRPr lang="en-US" sz="2000" dirty="0"/>
          </a:p>
          <a:p>
            <a:pPr lvl="1">
              <a:lnSpc>
                <a:spcPct val="125000"/>
              </a:lnSpc>
            </a:pPr>
            <a:r>
              <a:rPr lang="en-US" sz="2000" dirty="0"/>
              <a:t>Dark 45L and up (C-120, </a:t>
            </a:r>
            <a:r>
              <a:rPr lang="en-US" sz="2000" dirty="0" err="1"/>
              <a:t>RoastBar</a:t>
            </a:r>
            <a:r>
              <a:rPr lang="en-US" sz="2000" dirty="0"/>
              <a:t> 500, </a:t>
            </a:r>
            <a:r>
              <a:rPr lang="en-US" sz="2000" dirty="0" err="1"/>
              <a:t>etc</a:t>
            </a:r>
            <a:r>
              <a:rPr lang="en-US" sz="2000" dirty="0"/>
              <a:t>…)</a:t>
            </a:r>
          </a:p>
          <a:p>
            <a:pPr>
              <a:lnSpc>
                <a:spcPct val="125000"/>
              </a:lnSpc>
            </a:pPr>
            <a:r>
              <a:rPr lang="en-US" sz="2000" dirty="0"/>
              <a:t>Esters – A group of aromas known for generally being fruity (pear, red apple), usually a product of yeast activity.</a:t>
            </a:r>
          </a:p>
          <a:p>
            <a:pPr>
              <a:lnSpc>
                <a:spcPct val="125000"/>
              </a:lnSpc>
            </a:pPr>
            <a:endParaRPr lang="en-US" sz="2000" dirty="0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CE7512AD-9E2D-4DC1-B4A2-A93A51CDE9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324850" y="0"/>
            <a:ext cx="3867150" cy="6858000"/>
          </a:xfrm>
          <a:prstGeom prst="rect">
            <a:avLst/>
          </a:prstGeom>
          <a:solidFill>
            <a:schemeClr val="bg1">
              <a:alpha val="2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alpha val="20000"/>
                </a:schemeClr>
              </a:solidFill>
            </a:endParaRPr>
          </a:p>
        </p:txBody>
      </p:sp>
      <p:pic>
        <p:nvPicPr>
          <p:cNvPr id="2" name="Content Placeholder 7">
            <a:extLst>
              <a:ext uri="{FF2B5EF4-FFF2-40B4-BE49-F238E27FC236}">
                <a16:creationId xmlns:a16="http://schemas.microsoft.com/office/drawing/2014/main" id="{4C97C4C5-DB03-293F-C5A0-EF2D96B7CB2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45614" y="540000"/>
            <a:ext cx="2643434" cy="577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50304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C53BE6CC-8C1E-6B1C-8AA5-3F3426DFC1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dirty="0"/>
              <a:t>history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5B9CCD2F-6960-1115-4E8A-99C450D747C3}"/>
              </a:ext>
            </a:extLst>
          </p:cNvPr>
          <p:cNvSpPr>
            <a:spLocks noGrp="1"/>
          </p:cNvSpPr>
          <p:nvPr>
            <p:ph sz="quarter" idx="17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2CEDF26-60B7-0857-B31A-AB3541F3286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5909" y="1808050"/>
            <a:ext cx="10459291" cy="236348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1A1D4D6-A4B4-1E2B-43EC-5679C515D9F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5909" y="4272186"/>
            <a:ext cx="10459290" cy="20226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90451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A38AAD-ED41-A5A5-C08E-89B0C4F54F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dirty="0"/>
              <a:t>cicerone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C562B85-F978-9CDD-F749-A36DF5E9D22C}"/>
              </a:ext>
            </a:extLst>
          </p:cNvPr>
          <p:cNvSpPr>
            <a:spLocks noGrp="1"/>
          </p:cNvSpPr>
          <p:nvPr>
            <p:ph sz="quarter" idx="18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" name="Content Placeholder 9">
            <a:extLst>
              <a:ext uri="{FF2B5EF4-FFF2-40B4-BE49-F238E27FC236}">
                <a16:creationId xmlns:a16="http://schemas.microsoft.com/office/drawing/2014/main" id="{CD0BE842-2A60-ABC8-6625-70A4FB97B545}"/>
              </a:ext>
            </a:extLst>
          </p:cNvPr>
          <p:cNvPicPr>
            <a:picLocks noGrp="1" noChangeAspect="1"/>
          </p:cNvPicPr>
          <p:nvPr>
            <p:ph sz="quarter" idx="17"/>
          </p:nvPr>
        </p:nvPicPr>
        <p:blipFill>
          <a:blip r:embed="rId3"/>
          <a:stretch>
            <a:fillRect/>
          </a:stretch>
        </p:blipFill>
        <p:spPr>
          <a:xfrm>
            <a:off x="654050" y="1771040"/>
            <a:ext cx="10887216" cy="4667859"/>
          </a:xfrm>
        </p:spPr>
      </p:pic>
    </p:spTree>
    <p:extLst>
      <p:ext uri="{BB962C8B-B14F-4D97-AF65-F5344CB8AC3E}">
        <p14:creationId xmlns:p14="http://schemas.microsoft.com/office/powerpoint/2010/main" val="173586300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A8A76F-D376-79BA-AC5E-A2735E7835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" name="Content Placeholder 9">
            <a:extLst>
              <a:ext uri="{FF2B5EF4-FFF2-40B4-BE49-F238E27FC236}">
                <a16:creationId xmlns:a16="http://schemas.microsoft.com/office/drawing/2014/main" id="{E451C397-50F6-1D95-3B12-9C6FC3377417}"/>
              </a:ext>
            </a:extLst>
          </p:cNvPr>
          <p:cNvPicPr>
            <a:picLocks noGrp="1" noChangeAspect="1"/>
          </p:cNvPicPr>
          <p:nvPr>
            <p:ph sz="quarter" idx="17"/>
          </p:nvPr>
        </p:nvPicPr>
        <p:blipFill>
          <a:blip r:embed="rId3"/>
          <a:stretch>
            <a:fillRect/>
          </a:stretch>
        </p:blipFill>
        <p:spPr>
          <a:xfrm>
            <a:off x="1982617" y="1008563"/>
            <a:ext cx="8226765" cy="4840873"/>
          </a:xfrm>
        </p:spPr>
      </p:pic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4DB57ACB-03D1-DA68-3570-C623C3D11620}"/>
              </a:ext>
            </a:extLst>
          </p:cNvPr>
          <p:cNvSpPr>
            <a:spLocks noGrp="1"/>
          </p:cNvSpPr>
          <p:nvPr>
            <p:ph sz="quarter" idx="18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584358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EB5714-4BE0-EC6B-90B7-F8A86023F9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Mash temp</a:t>
            </a:r>
            <a:br>
              <a:rPr lang="en-US" dirty="0"/>
            </a:br>
            <a:r>
              <a:rPr lang="en-US" dirty="0"/>
              <a:t>~152 – 155*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D59BDC7-4E05-2A5B-EC80-62CCB3664A9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3.8 – 5% ABV</a:t>
            </a:r>
          </a:p>
          <a:p>
            <a:r>
              <a:rPr lang="en-US" dirty="0"/>
              <a:t>Medium-light to medium body.</a:t>
            </a:r>
          </a:p>
          <a:p>
            <a:r>
              <a:rPr lang="en-US" dirty="0"/>
              <a:t>Moderately attenuated.</a:t>
            </a:r>
          </a:p>
        </p:txBody>
      </p:sp>
      <p:graphicFrame>
        <p:nvGraphicFramePr>
          <p:cNvPr id="10" name="Table Placeholder 2">
            <a:extLst>
              <a:ext uri="{FF2B5EF4-FFF2-40B4-BE49-F238E27FC236}">
                <a16:creationId xmlns:a16="http://schemas.microsoft.com/office/drawing/2014/main" id="{87D6886D-B5A1-1F5D-F70E-3462D3F53FF1}"/>
              </a:ext>
            </a:extLst>
          </p:cNvPr>
          <p:cNvGraphicFramePr>
            <a:graphicFrameLocks noGrp="1"/>
          </p:cNvGraphicFramePr>
          <p:nvPr>
            <p:ph type="tbl" sz="quarter" idx="13"/>
            <p:extLst>
              <p:ext uri="{D42A27DB-BD31-4B8C-83A1-F6EECF244321}">
                <p14:modId xmlns:p14="http://schemas.microsoft.com/office/powerpoint/2010/main" val="4145212827"/>
              </p:ext>
            </p:extLst>
          </p:nvPr>
        </p:nvGraphicFramePr>
        <p:xfrm>
          <a:off x="1846933" y="3514632"/>
          <a:ext cx="8498133" cy="1286412"/>
        </p:xfrm>
        <a:graphic>
          <a:graphicData uri="http://schemas.openxmlformats.org/drawingml/2006/table">
            <a:tbl>
              <a:tblPr firstRow="1" bandRow="1">
                <a:tableStyleId>{68D230F3-CF80-4859-8CE7-A43EE81993B5}</a:tableStyleId>
              </a:tblPr>
              <a:tblGrid>
                <a:gridCol w="3275751">
                  <a:extLst>
                    <a:ext uri="{9D8B030D-6E8A-4147-A177-3AD203B41FA5}">
                      <a16:colId xmlns:a16="http://schemas.microsoft.com/office/drawing/2014/main" val="127040821"/>
                    </a:ext>
                  </a:extLst>
                </a:gridCol>
                <a:gridCol w="2611191">
                  <a:extLst>
                    <a:ext uri="{9D8B030D-6E8A-4147-A177-3AD203B41FA5}">
                      <a16:colId xmlns:a16="http://schemas.microsoft.com/office/drawing/2014/main" val="149845700"/>
                    </a:ext>
                  </a:extLst>
                </a:gridCol>
                <a:gridCol w="2611191">
                  <a:extLst>
                    <a:ext uri="{9D8B030D-6E8A-4147-A177-3AD203B41FA5}">
                      <a16:colId xmlns:a16="http://schemas.microsoft.com/office/drawing/2014/main" val="3119692462"/>
                    </a:ext>
                  </a:extLst>
                </a:gridCol>
              </a:tblGrid>
              <a:tr h="428804">
                <a:tc>
                  <a:txBody>
                    <a:bodyPr/>
                    <a:lstStyle/>
                    <a:p>
                      <a:pPr algn="l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/>
                        <a:t>Specific Gravity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/>
                        <a:t>Plato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298013591"/>
                  </a:ext>
                </a:extLst>
              </a:tr>
              <a:tr h="428804">
                <a:tc>
                  <a:txBody>
                    <a:bodyPr/>
                    <a:lstStyle/>
                    <a:p>
                      <a:pPr algn="l"/>
                      <a:r>
                        <a:rPr lang="en-US" dirty="0"/>
                        <a:t>Original Gravity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/>
                        <a:t>1.036 – 1.046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/>
                        <a:t>9 – 11.4 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873867931"/>
                  </a:ext>
                </a:extLst>
              </a:tr>
              <a:tr h="428804">
                <a:tc>
                  <a:txBody>
                    <a:bodyPr/>
                    <a:lstStyle/>
                    <a:p>
                      <a:pPr algn="l"/>
                      <a:r>
                        <a:rPr lang="en-US" dirty="0"/>
                        <a:t>Final Gravity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/>
                        <a:t>1.010 – 1.014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/>
                        <a:t>2.5 – 3.6 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8520977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3719130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832A43-A135-E306-2FB5-19EDC6C63F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Craft beer &amp; brewing magazine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7A4F8F7-4B55-C424-6405-19AE9A19EEB2}"/>
              </a:ext>
            </a:extLst>
          </p:cNvPr>
          <p:cNvSpPr>
            <a:spLocks noGrp="1"/>
          </p:cNvSpPr>
          <p:nvPr>
            <p:ph sz="quarter" idx="19"/>
          </p:nvPr>
        </p:nvSpPr>
        <p:spPr>
          <a:xfrm>
            <a:off x="548640" y="1255058"/>
            <a:ext cx="5744584" cy="5336616"/>
          </a:xfrm>
        </p:spPr>
        <p:txBody>
          <a:bodyPr anchor="ctr" anchorCtr="0"/>
          <a:lstStyle/>
          <a:p>
            <a:r>
              <a:rPr lang="en-US" dirty="0"/>
              <a:t>The key to this recipe is balance: base malt, caramel, roast, bitterness, alcohol.</a:t>
            </a:r>
          </a:p>
          <a:p>
            <a:pPr lvl="1"/>
            <a:r>
              <a:rPr lang="en-US" dirty="0"/>
              <a:t>	Skip the dark roasted barley and try chocolate rye</a:t>
            </a:r>
          </a:p>
          <a:p>
            <a:r>
              <a:rPr lang="en-US" dirty="0"/>
              <a:t>Pick a specifically Irish yeast</a:t>
            </a:r>
          </a:p>
          <a:p>
            <a:pPr lvl="1"/>
            <a:r>
              <a:rPr lang="en-US" dirty="0"/>
              <a:t>	</a:t>
            </a:r>
            <a:r>
              <a:rPr lang="en-US" dirty="0" err="1"/>
              <a:t>Wyeast</a:t>
            </a:r>
            <a:r>
              <a:rPr lang="en-US" dirty="0"/>
              <a:t> 1084</a:t>
            </a:r>
          </a:p>
          <a:p>
            <a:pPr lvl="1"/>
            <a:r>
              <a:rPr lang="en-US" dirty="0"/>
              <a:t>	White Labs WLP 004</a:t>
            </a:r>
          </a:p>
          <a:p>
            <a:pPr lvl="1"/>
            <a:r>
              <a:rPr lang="en-US" dirty="0"/>
              <a:t>	</a:t>
            </a:r>
            <a:r>
              <a:rPr lang="en-US" dirty="0" err="1"/>
              <a:t>Danstar</a:t>
            </a:r>
            <a:r>
              <a:rPr lang="en-US" dirty="0"/>
              <a:t> Nottingham</a:t>
            </a:r>
          </a:p>
          <a:p>
            <a:r>
              <a:rPr lang="en-US" dirty="0"/>
              <a:t>Ferment cool</a:t>
            </a:r>
          </a:p>
          <a:p>
            <a:pPr lvl="1"/>
            <a:r>
              <a:rPr lang="en-US" dirty="0"/>
              <a:t>	63 for 4-5 days</a:t>
            </a:r>
          </a:p>
          <a:p>
            <a:pPr lvl="1"/>
            <a:r>
              <a:rPr lang="en-US" dirty="0"/>
              <a:t>	68 until finished</a:t>
            </a:r>
          </a:p>
          <a:p>
            <a:r>
              <a:rPr lang="en-US" dirty="0"/>
              <a:t>Mash at 152*</a:t>
            </a:r>
          </a:p>
          <a:p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68280C0-0E9D-3C24-020F-F4E30349EC09}"/>
              </a:ext>
            </a:extLst>
          </p:cNvPr>
          <p:cNvSpPr>
            <a:spLocks noGrp="1"/>
          </p:cNvSpPr>
          <p:nvPr>
            <p:ph sz="quarter" idx="18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https://beerandbrewing.com/make-your-best-irish-red/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“Make your best _______”</a:t>
            </a:r>
          </a:p>
          <a:p>
            <a:r>
              <a:rPr lang="en-US" dirty="0"/>
              <a:t>10 </a:t>
            </a:r>
            <a:r>
              <a:rPr lang="en-US" dirty="0" err="1"/>
              <a:t>lb</a:t>
            </a:r>
            <a:r>
              <a:rPr lang="en-US" dirty="0"/>
              <a:t> base malt (Maris Otter)</a:t>
            </a:r>
          </a:p>
          <a:p>
            <a:r>
              <a:rPr lang="en-US" dirty="0"/>
              <a:t>6oz Light Crystal (Fawcett 45 or C-40)</a:t>
            </a:r>
          </a:p>
          <a:p>
            <a:r>
              <a:rPr lang="en-US" dirty="0"/>
              <a:t>4oz Dark Crystal (C-75)</a:t>
            </a:r>
          </a:p>
          <a:p>
            <a:r>
              <a:rPr lang="en-US" dirty="0"/>
              <a:t>2oz Extra Dark Crystal (120 or 160)</a:t>
            </a:r>
          </a:p>
        </p:txBody>
      </p:sp>
      <p:pic>
        <p:nvPicPr>
          <p:cNvPr id="5" name="Content Placeholder 6">
            <a:extLst>
              <a:ext uri="{FF2B5EF4-FFF2-40B4-BE49-F238E27FC236}">
                <a16:creationId xmlns:a16="http://schemas.microsoft.com/office/drawing/2014/main" id="{47DD7911-38E8-E9AD-8C48-11A99B079A0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20998" y="266326"/>
            <a:ext cx="4199868" cy="7740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414567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ECA1FFF-1023-9523-23D9-E86F1A8A8DB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D3C998-9159-E11A-6183-A3146EB590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Brewing classic styles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C6E8DA9-5B80-0047-0698-A071FCB69292}"/>
              </a:ext>
            </a:extLst>
          </p:cNvPr>
          <p:cNvSpPr>
            <a:spLocks noGrp="1"/>
          </p:cNvSpPr>
          <p:nvPr>
            <p:ph sz="quarter" idx="19"/>
          </p:nvPr>
        </p:nvSpPr>
        <p:spPr>
          <a:xfrm>
            <a:off x="548640" y="215153"/>
            <a:ext cx="5744584" cy="5989503"/>
          </a:xfrm>
        </p:spPr>
        <p:txBody>
          <a:bodyPr anchor="ctr" anchorCtr="0"/>
          <a:lstStyle/>
          <a:p>
            <a:r>
              <a:rPr lang="en-US" dirty="0"/>
              <a:t>The key to this recipe is balanced malt and hop bitterness.  The dark roasted malts will contribute to the dry finish.</a:t>
            </a:r>
          </a:p>
          <a:p>
            <a:r>
              <a:rPr lang="en-US" dirty="0"/>
              <a:t>Must keep dark malt, caramel malt, and hops in balance.  Use restraint.</a:t>
            </a:r>
          </a:p>
          <a:p>
            <a:r>
              <a:rPr lang="en-US" dirty="0"/>
              <a:t>Can be brewed as a lager or an ale.  Should have a clean fermentation profile with minimal esters.  Ferment cool to suppress esters, but give it enough time to fully attenuate.</a:t>
            </a:r>
          </a:p>
          <a:p>
            <a:r>
              <a:rPr lang="en-US" dirty="0"/>
              <a:t>Mash at 153*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C0669E2-6B6B-FD35-D486-79E5E01050CB}"/>
              </a:ext>
            </a:extLst>
          </p:cNvPr>
          <p:cNvSpPr>
            <a:spLocks noGrp="1"/>
          </p:cNvSpPr>
          <p:nvPr>
            <p:ph sz="quarter" idx="18"/>
          </p:nvPr>
        </p:nvSpPr>
        <p:spPr/>
        <p:txBody>
          <a:bodyPr/>
          <a:lstStyle/>
          <a:p>
            <a:r>
              <a:rPr lang="en-US" dirty="0"/>
              <a:t>8.1 </a:t>
            </a:r>
            <a:r>
              <a:rPr lang="en-US" dirty="0" err="1"/>
              <a:t>lbs</a:t>
            </a:r>
            <a:r>
              <a:rPr lang="en-US" dirty="0"/>
              <a:t> English Pale Ale extract (or replace with 11.25 </a:t>
            </a:r>
            <a:r>
              <a:rPr lang="en-US" dirty="0" err="1"/>
              <a:t>lbs</a:t>
            </a:r>
            <a:r>
              <a:rPr lang="en-US" dirty="0"/>
              <a:t> English Pale malt)</a:t>
            </a:r>
          </a:p>
          <a:p>
            <a:r>
              <a:rPr lang="en-US" dirty="0"/>
              <a:t>Steeping Grains: 6oz C-40, 6oz C-120, 6oz Roasted Barley</a:t>
            </a:r>
          </a:p>
          <a:p>
            <a:r>
              <a:rPr lang="en-US" dirty="0"/>
              <a:t>Kent Goldings @ 60 minutes for 25 IBUs</a:t>
            </a:r>
          </a:p>
          <a:p>
            <a:r>
              <a:rPr lang="en-US" dirty="0"/>
              <a:t>White Labs 004, </a:t>
            </a:r>
            <a:r>
              <a:rPr lang="en-US" dirty="0" err="1"/>
              <a:t>Wyeast</a:t>
            </a:r>
            <a:r>
              <a:rPr lang="en-US" dirty="0"/>
              <a:t> 1084, </a:t>
            </a:r>
            <a:r>
              <a:rPr lang="en-US" dirty="0" err="1"/>
              <a:t>Fermentis</a:t>
            </a:r>
            <a:r>
              <a:rPr lang="en-US" dirty="0"/>
              <a:t> US-05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251244E-48E8-09E8-104D-586B697C58D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20932" y="3181350"/>
            <a:ext cx="2390775" cy="3676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9564443"/>
      </p:ext>
    </p:extLst>
  </p:cSld>
  <p:clrMapOvr>
    <a:masterClrMapping/>
  </p:clrMapOvr>
</p:sld>
</file>

<file path=ppt/theme/theme1.xml><?xml version="1.0" encoding="utf-8"?>
<a:theme xmlns:a="http://schemas.openxmlformats.org/drawingml/2006/main" name="LeafVTI">
  <a:themeElements>
    <a:clrScheme name="Leaf">
      <a:dk1>
        <a:sysClr val="windowText" lastClr="000000"/>
      </a:dk1>
      <a:lt1>
        <a:sysClr val="window" lastClr="FFFFFF"/>
      </a:lt1>
      <a:dk2>
        <a:srgbClr val="732124"/>
      </a:dk2>
      <a:lt2>
        <a:srgbClr val="F0EDE5"/>
      </a:lt2>
      <a:accent1>
        <a:srgbClr val="D34817"/>
      </a:accent1>
      <a:accent2>
        <a:srgbClr val="A68D65"/>
      </a:accent2>
      <a:accent3>
        <a:srgbClr val="728377"/>
      </a:accent3>
      <a:accent4>
        <a:srgbClr val="B4797B"/>
      </a:accent4>
      <a:accent5>
        <a:srgbClr val="CE8439"/>
      </a:accent5>
      <a:accent6>
        <a:srgbClr val="CF3A2A"/>
      </a:accent6>
      <a:hlink>
        <a:srgbClr val="D06853"/>
      </a:hlink>
      <a:folHlink>
        <a:srgbClr val="B67779"/>
      </a:folHlink>
    </a:clrScheme>
    <a:fontScheme name="Leaf">
      <a:majorFont>
        <a:latin typeface="Rockwell Nova Light"/>
        <a:ea typeface=""/>
        <a:cs typeface=""/>
      </a:majorFont>
      <a:minorFont>
        <a:latin typeface="Avenir Next LT Pro Light"/>
        <a:ea typeface=""/>
        <a:cs typeface=""/>
      </a:minorFont>
    </a:fontScheme>
    <a:fmtScheme name="Subtle Solids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LeafVTI" id="{AD13D32C-3873-4EF1-A28C-5D0E64FF0913}" vid="{0D2E0FD0-9C17-4337-BD21-33917FC300A9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Image xmlns="71af3243-3dd4-4a8d-8c0d-dd76da1f02a5">
      <Url xsi:nil="true"/>
      <Description xsi:nil="true"/>
    </Image>
    <Status xmlns="71af3243-3dd4-4a8d-8c0d-dd76da1f02a5">Not started</Status>
    <Background xmlns="71af3243-3dd4-4a8d-8c0d-dd76da1f02a5">false</Background>
    <_ip_UnifiedCompliancePolicyProperties xmlns="http://schemas.microsoft.com/sharepoint/v3" xsi:nil="true"/>
    <ImageTagsTaxHTField xmlns="71af3243-3dd4-4a8d-8c0d-dd76da1f02a5">
      <Terms xmlns="http://schemas.microsoft.com/office/infopath/2007/PartnerControls"/>
    </ImageTagsTaxHTField>
    <TaxCatchAll xmlns="230e9df3-be65-4c73-a93b-d1236ebd677e" xsi:nil="true"/>
    <MediaServiceKeyPoints xmlns="71af3243-3dd4-4a8d-8c0d-dd76da1f02a5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28" ma:contentTypeDescription="Create a new document." ma:contentTypeScope="" ma:versionID="60f5a4f2d2b0abadcf532d48ebf9cb71">
  <xsd:schema xmlns:xsd="http://www.w3.org/2001/XMLSchema" xmlns:xs="http://www.w3.org/2001/XMLSchema" xmlns:p="http://schemas.microsoft.com/office/2006/metadata/properties" xmlns:ns1="http://schemas.microsoft.com/sharepoint/v3" xmlns:ns2="71af3243-3dd4-4a8d-8c0d-dd76da1f02a5" xmlns:ns3="16c05727-aa75-4e4a-9b5f-8a80a1165891" xmlns:ns4="230e9df3-be65-4c73-a93b-d1236ebd677e" targetNamespace="http://schemas.microsoft.com/office/2006/metadata/properties" ma:root="true" ma:fieldsID="7dd78129e6a1811f84807ad11c651531" ns1:_="" ns2:_="" ns3:_="" ns4:_="">
    <xsd:import namespace="http://schemas.microsoft.com/sharepoint/v3"/>
    <xsd:import namespace="71af3243-3dd4-4a8d-8c0d-dd76da1f02a5"/>
    <xsd:import namespace="16c05727-aa75-4e4a-9b5f-8a80a1165891"/>
    <xsd:import namespace="230e9df3-be65-4c73-a93b-d1236ebd677e"/>
    <xsd:element name="properties">
      <xsd:complexType>
        <xsd:sequence>
          <xsd:element name="documentManagement">
            <xsd:complexType>
              <xsd:all>
                <xsd:element ref="ns2:Status" minOccurs="0"/>
                <xsd:element ref="ns2:Image" minOccurs="0"/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1:_ip_UnifiedCompliancePolicyProperties" minOccurs="0"/>
                <xsd:element ref="ns1:_ip_UnifiedCompliancePolicyUIAction" minOccurs="0"/>
                <xsd:element ref="ns4:TaxCatchAll" minOccurs="0"/>
                <xsd:element ref="ns2:ImageTagsTaxHTField" minOccurs="0"/>
                <xsd:element ref="ns2:MediaServiceLocation" minOccurs="0"/>
                <xsd:element ref="ns2:MediaLengthInSeconds" minOccurs="0"/>
                <xsd:element ref="ns2:Background" minOccurs="0"/>
                <xsd:element ref="ns2:MediaServiceSearchProperties" minOccurs="0"/>
                <xsd:element ref="ns2:MediaServiceDocTags" minOccurs="0"/>
                <xsd:element ref="ns2:MediaServiceObjectDetectorVersions" minOccurs="0"/>
                <xsd:element ref="ns2:MediaServiceSystemTag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0" nillable="true" ma:displayName="Unified Compliance Policy Properties" ma:hidden="true" ma:internalName="_ip_UnifiedCompliancePolicyProperties" ma:readOnly="false">
      <xsd:simpleType>
        <xsd:restriction base="dms:Note"/>
      </xsd:simpleType>
    </xsd:element>
    <xsd:element name="_ip_UnifiedCompliancePolicyUIAction" ma:index="21" nillable="true" ma:displayName="Unified Compliance Policy UI Action" ma:hidden="true" ma:internalName="_ip_UnifiedCompliancePolicyUIAction" ma:readOnly="fals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Status" ma:index="2" nillable="true" ma:displayName="Status" ma:default="Not started" ma:format="Dropdown" ma:internalName="Status" ma:readOnly="false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  <xsd:element name="Image" ma:index="3" nillable="true" ma:displayName="Image" ma:format="Image" ma:internalName="Image" ma:readOnly="fals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hidden="true" ma:internalName="MediaServiceOCR" ma:readOnly="true">
      <xsd:simpleType>
        <xsd:restriction base="dms:Note"/>
      </xsd:simpleType>
    </xsd:element>
    <xsd:element name="MediaServiceAutoTags" ma:index="11" nillable="true" ma:displayName="MediaServiceAutoTags" ma:hidden="true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hidden="true" ma:internalName="MediaServiceKeyPoints" ma:readOnly="false">
      <xsd:simpleType>
        <xsd:restriction base="dms:Note"/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ImageTagsTaxHTField" ma:index="25" nillable="true" ma:taxonomy="true" ma:internalName="ImageTagsTaxHTField" ma:taxonomyFieldName="MediaServiceImageTags" ma:displayName="Image Tags" ma:readOnly="false" ma:fieldId="{5cf76f15-5ced-4ddc-b409-7134ff3c332f}" ma:taxonomyMulti="true" ma:sspId="e385fb40-52d4-4fae-9c5b-3e8ff8a5878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26" nillable="true" ma:displayName="Location" ma:hidden="true" ma:internalName="MediaServiceLocation" ma:readOnly="true">
      <xsd:simpleType>
        <xsd:restriction base="dms:Text"/>
      </xsd:simpleType>
    </xsd:element>
    <xsd:element name="MediaLengthInSeconds" ma:index="27" nillable="true" ma:displayName="MediaLengthInSeconds" ma:hidden="true" ma:internalName="MediaLengthInSeconds" ma:readOnly="true">
      <xsd:simpleType>
        <xsd:restriction base="dms:Unknown"/>
      </xsd:simpleType>
    </xsd:element>
    <xsd:element name="Background" ma:index="28" nillable="true" ma:displayName="Background" ma:default="0" ma:format="Dropdown" ma:internalName="Background">
      <xsd:simpleType>
        <xsd:restriction base="dms:Boolean"/>
      </xsd:simpleType>
    </xsd:element>
    <xsd:element name="MediaServiceSearchProperties" ma:index="29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ocTags" ma:index="30" nillable="true" ma:displayName="MediaServiceDocTags" ma:hidden="true" ma:internalName="MediaServiceDocTags" ma:readOnly="true">
      <xsd:simpleType>
        <xsd:restriction base="dms:Note"/>
      </xsd:simpleType>
    </xsd:element>
    <xsd:element name="MediaServiceObjectDetectorVersions" ma:index="31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ystemTags" ma:index="32" nillable="true" ma:displayName="MediaServiceSystemTags" ma:hidden="true" ma:internalName="MediaServiceSystemTag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hidden="true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hidden="true" ma:internalName="SharedWithDetail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30e9df3-be65-4c73-a93b-d1236ebd677e" elementFormDefault="qualified">
    <xsd:import namespace="http://schemas.microsoft.com/office/2006/documentManagement/types"/>
    <xsd:import namespace="http://schemas.microsoft.com/office/infopath/2007/PartnerControls"/>
    <xsd:element name="TaxCatchAll" ma:index="23" nillable="true" ma:displayName="Taxonomy Catch All Column" ma:hidden="true" ma:list="{3f6bfcbc-3db3-4ae6-bd76-326f0798ad28}" ma:internalName="TaxCatchAll" ma:readOnly="false" ma:showField="CatchAllData" ma:web="16c05727-aa75-4e4a-9b5f-8a80a116589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displayName="Content Typ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975126FD-8B44-46F3-BEB2-D5456E769196}">
  <ds:schemaRefs>
    <ds:schemaRef ds:uri="http://schemas.microsoft.com/office/2006/metadata/properties"/>
    <ds:schemaRef ds:uri="http://schemas.microsoft.com/office/infopath/2007/PartnerControls"/>
    <ds:schemaRef ds:uri="http://schemas.microsoft.com/sharepoint/v3"/>
    <ds:schemaRef ds:uri="71af3243-3dd4-4a8d-8c0d-dd76da1f02a5"/>
    <ds:schemaRef ds:uri="230e9df3-be65-4c73-a93b-d1236ebd677e"/>
  </ds:schemaRefs>
</ds:datastoreItem>
</file>

<file path=customXml/itemProps2.xml><?xml version="1.0" encoding="utf-8"?>
<ds:datastoreItem xmlns:ds="http://schemas.openxmlformats.org/officeDocument/2006/customXml" ds:itemID="{170C3F92-C0AD-4E73-8A22-9D413A456BAF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F021420E-D6CD-4398-9C5C-03FBF688746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71af3243-3dd4-4a8d-8c0d-dd76da1f02a5"/>
    <ds:schemaRef ds:uri="16c05727-aa75-4e4a-9b5f-8a80a1165891"/>
    <ds:schemaRef ds:uri="230e9df3-be65-4c73-a93b-d1236ebd677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Metadata/LabelInfo.xml><?xml version="1.0" encoding="utf-8"?>
<clbl:labelList xmlns:clbl="http://schemas.microsoft.com/office/2020/mipLabelMetadata"/>
</file>

<file path=docProps/app.xml><?xml version="1.0" encoding="utf-8"?>
<Properties xmlns="http://schemas.openxmlformats.org/officeDocument/2006/extended-properties" xmlns:vt="http://schemas.openxmlformats.org/officeDocument/2006/docPropsVTypes">
  <Template>{E2F17361-7773-4515-955B-0B083FE70FF0}tf22339732_win32</Template>
  <TotalTime>118</TotalTime>
  <Words>592</Words>
  <Application>Microsoft Office PowerPoint</Application>
  <PresentationFormat>Widescreen</PresentationFormat>
  <Paragraphs>139</Paragraphs>
  <Slides>15</Slides>
  <Notes>15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1" baseType="lpstr">
      <vt:lpstr>Arial</vt:lpstr>
      <vt:lpstr>Avenir Next LT Pro Light</vt:lpstr>
      <vt:lpstr>Calibri</vt:lpstr>
      <vt:lpstr>Rockwell Nova Light</vt:lpstr>
      <vt:lpstr>Wingdings</vt:lpstr>
      <vt:lpstr>LeafVTI</vt:lpstr>
      <vt:lpstr>15a irish red ale</vt:lpstr>
      <vt:lpstr>Agenda</vt:lpstr>
      <vt:lpstr>definitions</vt:lpstr>
      <vt:lpstr>history</vt:lpstr>
      <vt:lpstr>cicerone</vt:lpstr>
      <vt:lpstr>PowerPoint Presentation</vt:lpstr>
      <vt:lpstr>Mash temp ~152 – 155*</vt:lpstr>
      <vt:lpstr>Craft beer &amp; brewing magazine</vt:lpstr>
      <vt:lpstr>Brewing classic styles</vt:lpstr>
      <vt:lpstr>Ridgetop red</vt:lpstr>
      <vt:lpstr>Homebrew recipe</vt:lpstr>
      <vt:lpstr>Red malt</vt:lpstr>
      <vt:lpstr>Make malt tea</vt:lpstr>
      <vt:lpstr>takeaways</vt:lpstr>
      <vt:lpstr>Thank you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Enid Lints</dc:creator>
  <cp:lastModifiedBy>Enid Lints</cp:lastModifiedBy>
  <cp:revision>21</cp:revision>
  <dcterms:created xsi:type="dcterms:W3CDTF">2024-12-13T16:50:44Z</dcterms:created>
  <dcterms:modified xsi:type="dcterms:W3CDTF">2024-12-19T20:44:33Z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